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tr-T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Resim eklemek için simgeyi tıklatın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Yayınlarım\Resi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7500" y="1303609"/>
            <a:ext cx="1104900" cy="1981375"/>
          </a:xfrm>
          <a:prstGeom prst="rect">
            <a:avLst/>
          </a:prstGeom>
          <a:noFill/>
        </p:spPr>
      </p:pic>
      <p:sp>
        <p:nvSpPr>
          <p:cNvPr id="7" name="6 Metin kutusu"/>
          <p:cNvSpPr txBox="1"/>
          <p:nvPr/>
        </p:nvSpPr>
        <p:spPr>
          <a:xfrm>
            <a:off x="1115616" y="231031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i="1" dirty="0" smtClean="0"/>
              <a:t>SPSS UYGULAMALARI EĞİTİM PROGRAMI</a:t>
            </a:r>
            <a:endParaRPr lang="tr-TR" sz="2400" i="1" dirty="0"/>
          </a:p>
        </p:txBody>
      </p:sp>
      <p:sp>
        <p:nvSpPr>
          <p:cNvPr id="8" name="7 Metin kutusu"/>
          <p:cNvSpPr txBox="1"/>
          <p:nvPr/>
        </p:nvSpPr>
        <p:spPr>
          <a:xfrm>
            <a:off x="6156176" y="342900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Dr.Öğ</a:t>
            </a:r>
            <a:r>
              <a:rPr lang="tr-TR" b="1" dirty="0" smtClean="0"/>
              <a:t>.Üyesi Metin OCAK</a:t>
            </a:r>
            <a:endParaRPr lang="tr-TR" b="1" dirty="0"/>
          </a:p>
        </p:txBody>
      </p:sp>
      <p:sp>
        <p:nvSpPr>
          <p:cNvPr id="9" name="8 Dikdörtgen"/>
          <p:cNvSpPr/>
          <p:nvPr/>
        </p:nvSpPr>
        <p:spPr>
          <a:xfrm>
            <a:off x="7164288" y="764704"/>
            <a:ext cx="922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FFFF00"/>
                </a:solidFill>
              </a:rPr>
              <a:t>Eğitici </a:t>
            </a:r>
            <a:endParaRPr lang="tr-TR" b="1" dirty="0">
              <a:solidFill>
                <a:srgbClr val="FFFF00"/>
              </a:solidFill>
            </a:endParaRPr>
          </a:p>
        </p:txBody>
      </p:sp>
      <p:pic>
        <p:nvPicPr>
          <p:cNvPr id="10" name="Picture 4" descr="http://www.toros.edu.tr/still%C3%B6n/img/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200"/>
            <a:ext cx="1136183" cy="1143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Metin kutusu"/>
          <p:cNvSpPr txBox="1"/>
          <p:nvPr/>
        </p:nvSpPr>
        <p:spPr>
          <a:xfrm>
            <a:off x="755576" y="494116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Tarih: 05/10/2019-06/10/2019  </a:t>
            </a:r>
            <a:r>
              <a:rPr lang="tr-TR" b="1" dirty="0" smtClean="0">
                <a:solidFill>
                  <a:srgbClr val="FFFF00"/>
                </a:solidFill>
              </a:rPr>
              <a:t>09.00-15.00 (Toplam 12 Saat)</a:t>
            </a:r>
            <a:endParaRPr lang="tr-TR" b="1" dirty="0">
              <a:solidFill>
                <a:srgbClr val="FFFF00"/>
              </a:solidFill>
            </a:endParaRPr>
          </a:p>
        </p:txBody>
      </p:sp>
      <p:pic>
        <p:nvPicPr>
          <p:cNvPr id="1029" name="Picture 5" descr="C:\Users\Metin\Desktop\SPSS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6532" y="5517232"/>
            <a:ext cx="9180512" cy="1326124"/>
          </a:xfrm>
          <a:prstGeom prst="rect">
            <a:avLst/>
          </a:prstGeom>
          <a:noFill/>
        </p:spPr>
      </p:pic>
      <p:sp>
        <p:nvSpPr>
          <p:cNvPr id="14" name="13 Metin kutusu"/>
          <p:cNvSpPr txBox="1"/>
          <p:nvPr/>
        </p:nvSpPr>
        <p:spPr>
          <a:xfrm>
            <a:off x="683568" y="1340768"/>
            <a:ext cx="5760640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ü"/>
            </a:pPr>
            <a:r>
              <a:rPr lang="tr-TR" b="1" dirty="0" smtClean="0"/>
              <a:t> SPSS Menüleri</a:t>
            </a:r>
          </a:p>
          <a:p>
            <a:pPr lvl="0">
              <a:buFont typeface="Wingdings" pitchFamily="2" charset="2"/>
              <a:buChar char="ü"/>
            </a:pPr>
            <a:r>
              <a:rPr lang="tr-TR" b="1" dirty="0" smtClean="0"/>
              <a:t> Veri Aktarma ve Kodlama</a:t>
            </a:r>
          </a:p>
          <a:p>
            <a:pPr>
              <a:buFont typeface="Wingdings" pitchFamily="2" charset="2"/>
              <a:buChar char="ü"/>
            </a:pPr>
            <a:r>
              <a:rPr lang="tr-TR" b="1" dirty="0" smtClean="0"/>
              <a:t> Frekans Analizi ve Tanımlayıcı İstatistikler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b="1" dirty="0" smtClean="0"/>
              <a:t> Geçerlilik Analizi (Keşfedici Faktör Analizi)</a:t>
            </a:r>
          </a:p>
          <a:p>
            <a:pPr>
              <a:buFont typeface="Wingdings" pitchFamily="2" charset="2"/>
              <a:buChar char="ü"/>
            </a:pPr>
            <a:r>
              <a:rPr lang="tr-TR" b="1" dirty="0" smtClean="0"/>
              <a:t> Güvenilirlik Analizi (</a:t>
            </a:r>
            <a:r>
              <a:rPr lang="tr-TR" b="1" dirty="0" err="1" smtClean="0"/>
              <a:t>Cronbach</a:t>
            </a:r>
            <a:r>
              <a:rPr lang="tr-TR" b="1" dirty="0" smtClean="0"/>
              <a:t> Alfa Katsayısının Hesaplanması)</a:t>
            </a:r>
          </a:p>
          <a:p>
            <a:pPr>
              <a:buFont typeface="Wingdings" pitchFamily="2" charset="2"/>
              <a:buChar char="ü"/>
            </a:pPr>
            <a:r>
              <a:rPr lang="tr-TR" b="1" dirty="0" smtClean="0"/>
              <a:t> Korelasyon Analizi</a:t>
            </a:r>
          </a:p>
          <a:p>
            <a:pPr>
              <a:buFont typeface="Wingdings" pitchFamily="2" charset="2"/>
              <a:buChar char="ü"/>
            </a:pPr>
            <a:r>
              <a:rPr lang="tr-TR" b="1" dirty="0" smtClean="0"/>
              <a:t> Regresyon Analizi</a:t>
            </a:r>
          </a:p>
          <a:p>
            <a:pPr>
              <a:buFont typeface="Wingdings" pitchFamily="2" charset="2"/>
              <a:buChar char="ü"/>
            </a:pPr>
            <a:r>
              <a:rPr lang="tr-TR" b="1" dirty="0" smtClean="0"/>
              <a:t> T Testi ve </a:t>
            </a:r>
            <a:r>
              <a:rPr lang="tr-TR" b="1" dirty="0" err="1" smtClean="0"/>
              <a:t>Anova</a:t>
            </a:r>
            <a:endParaRPr lang="tr-TR" b="1" dirty="0" smtClean="0"/>
          </a:p>
          <a:p>
            <a:pPr>
              <a:buFont typeface="Wingdings" pitchFamily="2" charset="2"/>
              <a:buChar char="ü"/>
            </a:pPr>
            <a:r>
              <a:rPr lang="tr-TR" b="1" dirty="0" smtClean="0"/>
              <a:t> Aracılık Etkisi</a:t>
            </a:r>
          </a:p>
          <a:p>
            <a:endParaRPr lang="tr-TR" b="1" dirty="0"/>
          </a:p>
        </p:txBody>
      </p:sp>
      <p:sp>
        <p:nvSpPr>
          <p:cNvPr id="12" name="11 Metin kutusu"/>
          <p:cNvSpPr txBox="1"/>
          <p:nvPr/>
        </p:nvSpPr>
        <p:spPr>
          <a:xfrm>
            <a:off x="755576" y="4653136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İletişim:  0-530-6093746</a:t>
            </a:r>
            <a:endParaRPr lang="tr-TR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üven">
  <a:themeElements>
    <a:clrScheme name="Zengin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Güven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Güven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22</TotalTime>
  <Words>65</Words>
  <Application>Microsoft Office PowerPoint</Application>
  <PresentationFormat>Ekran Gösterisi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2" baseType="lpstr">
      <vt:lpstr>Güven</vt:lpstr>
      <vt:lpstr>Slayt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Metin</dc:creator>
  <cp:lastModifiedBy>Metin</cp:lastModifiedBy>
  <cp:revision>10</cp:revision>
  <dcterms:created xsi:type="dcterms:W3CDTF">2019-08-22T13:12:21Z</dcterms:created>
  <dcterms:modified xsi:type="dcterms:W3CDTF">2019-09-09T18:47:07Z</dcterms:modified>
</cp:coreProperties>
</file>