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tr-T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09.09.2019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Yayınlarım\Resi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500" y="1726365"/>
            <a:ext cx="1104900" cy="1981375"/>
          </a:xfrm>
          <a:prstGeom prst="rect">
            <a:avLst/>
          </a:prstGeom>
          <a:noFill/>
        </p:spPr>
      </p:pic>
      <p:sp>
        <p:nvSpPr>
          <p:cNvPr id="7" name="6 Metin kutusu"/>
          <p:cNvSpPr txBox="1"/>
          <p:nvPr/>
        </p:nvSpPr>
        <p:spPr>
          <a:xfrm>
            <a:off x="1115616" y="231031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i="1" dirty="0" smtClean="0"/>
              <a:t>AMOS İLE YAPISAL EŞİTLİK MODELLEME UYGULAMALARI EĞİTİM PROGRAMI</a:t>
            </a:r>
            <a:endParaRPr lang="tr-TR" sz="2400" i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6156176" y="385175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Dr.Öğ</a:t>
            </a:r>
            <a:r>
              <a:rPr lang="tr-TR" b="1" dirty="0" smtClean="0"/>
              <a:t>.Üyesi Metin OCAK</a:t>
            </a:r>
            <a:endParaRPr lang="tr-TR" b="1" dirty="0"/>
          </a:p>
        </p:txBody>
      </p:sp>
      <p:sp>
        <p:nvSpPr>
          <p:cNvPr id="9" name="8 Dikdörtgen"/>
          <p:cNvSpPr/>
          <p:nvPr/>
        </p:nvSpPr>
        <p:spPr>
          <a:xfrm>
            <a:off x="7164288" y="1187460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FF00"/>
                </a:solidFill>
              </a:rPr>
              <a:t>Eğitici </a:t>
            </a:r>
            <a:endParaRPr lang="tr-TR" b="1" dirty="0">
              <a:solidFill>
                <a:srgbClr val="FFFF00"/>
              </a:solidFill>
            </a:endParaRPr>
          </a:p>
        </p:txBody>
      </p:sp>
      <p:pic>
        <p:nvPicPr>
          <p:cNvPr id="10" name="Picture 4" descr="http://www.toros.edu.tr/still%C3%B6n/img/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00"/>
            <a:ext cx="113618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Metin kutusu"/>
          <p:cNvSpPr txBox="1"/>
          <p:nvPr/>
        </p:nvSpPr>
        <p:spPr>
          <a:xfrm>
            <a:off x="755576" y="494116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Tarih: 12/10/2019-13/10/2019  </a:t>
            </a:r>
            <a:r>
              <a:rPr lang="tr-TR" b="1" dirty="0" smtClean="0">
                <a:solidFill>
                  <a:srgbClr val="FFFF00"/>
                </a:solidFill>
              </a:rPr>
              <a:t>09.00-15.00 (Toplam 12 Saat)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14" name="13 Metin kutusu"/>
          <p:cNvSpPr txBox="1"/>
          <p:nvPr/>
        </p:nvSpPr>
        <p:spPr>
          <a:xfrm>
            <a:off x="683568" y="1340768"/>
            <a:ext cx="5760640" cy="3374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AMOS Menüleri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Ölçüm Modeli Oluşturulması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Doğrulayıcı Faktör Analizi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Model Uyum Değerleri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Model Modifikasyonu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 Yapısal Eşitlik Modellemesi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b="1" dirty="0" smtClean="0"/>
              <a:t>Aracılık Etkisi</a:t>
            </a:r>
          </a:p>
          <a:p>
            <a:pPr>
              <a:lnSpc>
                <a:spcPct val="150000"/>
              </a:lnSpc>
            </a:pPr>
            <a:endParaRPr lang="tr-TR" b="1" dirty="0"/>
          </a:p>
        </p:txBody>
      </p:sp>
      <p:pic>
        <p:nvPicPr>
          <p:cNvPr id="1030" name="Picture 6" descr="C:\Users\Metin\Desktop\Amo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73216"/>
            <a:ext cx="9144000" cy="1484784"/>
          </a:xfrm>
          <a:prstGeom prst="rect">
            <a:avLst/>
          </a:prstGeom>
          <a:noFill/>
        </p:spPr>
      </p:pic>
      <p:sp>
        <p:nvSpPr>
          <p:cNvPr id="13" name="12 Metin kutusu"/>
          <p:cNvSpPr txBox="1"/>
          <p:nvPr/>
        </p:nvSpPr>
        <p:spPr>
          <a:xfrm>
            <a:off x="755576" y="465313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İletişim:  0-530-6093746</a:t>
            </a:r>
            <a:endParaRPr lang="tr-T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ve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üven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üven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</TotalTime>
  <Words>48</Words>
  <Application>Microsoft Office PowerPoint</Application>
  <PresentationFormat>Ekran Gösterisi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Güven</vt:lpstr>
      <vt:lpstr>Slayt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Metin</dc:creator>
  <cp:lastModifiedBy>Metin</cp:lastModifiedBy>
  <cp:revision>13</cp:revision>
  <dcterms:created xsi:type="dcterms:W3CDTF">2019-08-22T13:12:21Z</dcterms:created>
  <dcterms:modified xsi:type="dcterms:W3CDTF">2019-09-09T18:37:55Z</dcterms:modified>
</cp:coreProperties>
</file>