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802" r:id="rId2"/>
    <p:sldId id="827" r:id="rId3"/>
    <p:sldId id="828" r:id="rId4"/>
    <p:sldId id="829" r:id="rId5"/>
    <p:sldId id="735" r:id="rId6"/>
    <p:sldId id="736" r:id="rId7"/>
    <p:sldId id="737" r:id="rId8"/>
    <p:sldId id="738" r:id="rId9"/>
    <p:sldId id="739" r:id="rId10"/>
    <p:sldId id="740" r:id="rId11"/>
    <p:sldId id="741" r:id="rId12"/>
    <p:sldId id="742" r:id="rId13"/>
    <p:sldId id="743" r:id="rId14"/>
    <p:sldId id="744" r:id="rId15"/>
    <p:sldId id="745" r:id="rId16"/>
    <p:sldId id="746" r:id="rId17"/>
    <p:sldId id="747" r:id="rId18"/>
    <p:sldId id="748" r:id="rId19"/>
    <p:sldId id="749" r:id="rId20"/>
    <p:sldId id="750" r:id="rId21"/>
    <p:sldId id="751" r:id="rId22"/>
    <p:sldId id="752" r:id="rId23"/>
    <p:sldId id="753" r:id="rId24"/>
    <p:sldId id="754" r:id="rId25"/>
    <p:sldId id="755" r:id="rId26"/>
    <p:sldId id="756" r:id="rId27"/>
    <p:sldId id="757" r:id="rId28"/>
    <p:sldId id="758" r:id="rId29"/>
    <p:sldId id="759" r:id="rId30"/>
    <p:sldId id="760" r:id="rId31"/>
    <p:sldId id="761" r:id="rId32"/>
    <p:sldId id="762" r:id="rId33"/>
    <p:sldId id="845" r:id="rId34"/>
    <p:sldId id="846" r:id="rId35"/>
    <p:sldId id="847" r:id="rId36"/>
    <p:sldId id="848" r:id="rId37"/>
    <p:sldId id="765" r:id="rId38"/>
    <p:sldId id="767" r:id="rId39"/>
    <p:sldId id="826" r:id="rId40"/>
    <p:sldId id="768" r:id="rId41"/>
    <p:sldId id="769" r:id="rId42"/>
    <p:sldId id="770" r:id="rId43"/>
    <p:sldId id="771" r:id="rId44"/>
    <p:sldId id="772" r:id="rId45"/>
    <p:sldId id="775" r:id="rId46"/>
    <p:sldId id="773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0A7D6-10D2-4D47-A10B-BA7DAB59FE8D}" type="datetimeFigureOut">
              <a:rPr lang="en-US" smtClean="0"/>
              <a:t>5/15/2024</a:t>
            </a:fld>
            <a:endParaRPr lang="en-US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A0633-67D1-46D2-A369-06CC6E51A3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9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7FB49C-37B9-445E-8813-0963CB986D8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255D9EE-B8BE-46D2-9BB0-74048DADD415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79183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6E0A43A-7CC1-4AAD-9411-FCE190FB4DA7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96791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04085987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1DBA123-14E1-4277-8BC3-B8D97F2F111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84338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0D07E4-81EA-40D2-BED9-E4CB773CD7CC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416567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11E1FC-1018-40CB-9D0C-50D2D7A9241C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8907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C4902C3-927B-4685-A8FF-F54B3E7729F7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169827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36929057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385589708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270294928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73206029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997E1BF-7F2B-42C1-A58F-9DF2A4CD5121}" type="datetime1">
              <a:rPr lang="tr-TR" noProof="0" smtClean="0"/>
              <a:t>15.05.2024</a:t>
            </a:fld>
            <a:endParaRPr lang="tr-TR" noProof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tr-TR" noProof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tr-TR" noProof="0" smtClean="0"/>
              <a:t>‹#›</a:t>
            </a:fld>
            <a:endParaRPr lang="tr-TR" noProof="0"/>
          </a:p>
        </p:txBody>
      </p:sp>
      <p:sp>
        <p:nvSpPr>
          <p:cNvPr id="7" name="Metin kutusu 6"/>
          <p:cNvSpPr txBox="1"/>
          <p:nvPr userDrawn="1"/>
        </p:nvSpPr>
        <p:spPr>
          <a:xfrm>
            <a:off x="10911840" y="6362700"/>
            <a:ext cx="122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35C8D08-1C96-4433-BECA-01E2A1F065A2}" type="slidenum">
              <a:rPr lang="tr-TR" smtClean="0">
                <a:solidFill>
                  <a:schemeClr val="tx1"/>
                </a:solidFill>
              </a:rPr>
              <a:t>‹#›</a:t>
            </a:fld>
            <a:r>
              <a:rPr lang="tr-TR" dirty="0">
                <a:solidFill>
                  <a:schemeClr val="tx1"/>
                </a:solidFill>
              </a:rPr>
              <a:t>/46</a:t>
            </a:r>
          </a:p>
        </p:txBody>
      </p:sp>
    </p:spTree>
    <p:extLst>
      <p:ext uri="{BB962C8B-B14F-4D97-AF65-F5344CB8AC3E}">
        <p14:creationId xmlns:p14="http://schemas.microsoft.com/office/powerpoint/2010/main" val="11642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0.png"/><Relationship Id="rId3" Type="http://schemas.openxmlformats.org/officeDocument/2006/relationships/image" Target="../media/image460.png"/><Relationship Id="rId7" Type="http://schemas.openxmlformats.org/officeDocument/2006/relationships/image" Target="../media/image500.png"/><Relationship Id="rId12" Type="http://schemas.openxmlformats.org/officeDocument/2006/relationships/image" Target="../media/image570.png"/><Relationship Id="rId2" Type="http://schemas.openxmlformats.org/officeDocument/2006/relationships/image" Target="../media/image1.png"/><Relationship Id="rId16" Type="http://schemas.openxmlformats.org/officeDocument/2006/relationships/image" Target="../media/image6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0.png"/><Relationship Id="rId11" Type="http://schemas.openxmlformats.org/officeDocument/2006/relationships/image" Target="../media/image560.png"/><Relationship Id="rId5" Type="http://schemas.openxmlformats.org/officeDocument/2006/relationships/image" Target="../media/image480.png"/><Relationship Id="rId15" Type="http://schemas.openxmlformats.org/officeDocument/2006/relationships/image" Target="../media/image600.png"/><Relationship Id="rId10" Type="http://schemas.openxmlformats.org/officeDocument/2006/relationships/image" Target="../media/image550.png"/><Relationship Id="rId4" Type="http://schemas.openxmlformats.org/officeDocument/2006/relationships/image" Target="../media/image470.png"/><Relationship Id="rId9" Type="http://schemas.openxmlformats.org/officeDocument/2006/relationships/image" Target="../media/image540.png"/><Relationship Id="rId14" Type="http://schemas.openxmlformats.org/officeDocument/2006/relationships/image" Target="../media/image59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6.png"/><Relationship Id="rId21" Type="http://schemas.openxmlformats.org/officeDocument/2006/relationships/image" Target="../media/image83.pn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5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1.png"/><Relationship Id="rId5" Type="http://schemas.openxmlformats.org/officeDocument/2006/relationships/image" Target="../media/image68.png"/><Relationship Id="rId15" Type="http://schemas.openxmlformats.org/officeDocument/2006/relationships/image" Target="../media/image77.png"/><Relationship Id="rId10" Type="http://schemas.openxmlformats.org/officeDocument/2006/relationships/image" Target="../media/image73.png"/><Relationship Id="rId19" Type="http://schemas.openxmlformats.org/officeDocument/2006/relationships/image" Target="../media/image81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Relationship Id="rId14" Type="http://schemas.openxmlformats.org/officeDocument/2006/relationships/image" Target="../media/image7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0.png"/><Relationship Id="rId7" Type="http://schemas.openxmlformats.org/officeDocument/2006/relationships/image" Target="../media/image13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8.png"/><Relationship Id="rId4" Type="http://schemas.openxmlformats.org/officeDocument/2006/relationships/image" Target="../media/image1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6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3" Type="http://schemas.openxmlformats.org/officeDocument/2006/relationships/image" Target="../media/image36.png"/><Relationship Id="rId7" Type="http://schemas.openxmlformats.org/officeDocument/2006/relationships/image" Target="../media/image170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1.png"/><Relationship Id="rId7" Type="http://schemas.openxmlformats.org/officeDocument/2006/relationships/image" Target="../media/image1762.png"/><Relationship Id="rId2" Type="http://schemas.openxmlformats.org/officeDocument/2006/relationships/image" Target="../media/image17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1.png"/><Relationship Id="rId11" Type="http://schemas.openxmlformats.org/officeDocument/2006/relationships/image" Target="../media/image180.png"/><Relationship Id="rId5" Type="http://schemas.openxmlformats.org/officeDocument/2006/relationships/image" Target="../media/image1741.png"/><Relationship Id="rId10" Type="http://schemas.openxmlformats.org/officeDocument/2006/relationships/image" Target="../media/image179.png"/><Relationship Id="rId4" Type="http://schemas.openxmlformats.org/officeDocument/2006/relationships/image" Target="../media/image1731.png"/><Relationship Id="rId9" Type="http://schemas.openxmlformats.org/officeDocument/2006/relationships/image" Target="../media/image39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5" Type="http://schemas.openxmlformats.org/officeDocument/2006/relationships/image" Target="../media/image184.png"/><Relationship Id="rId4" Type="http://schemas.openxmlformats.org/officeDocument/2006/relationships/image" Target="../media/image1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761.png"/><Relationship Id="rId4" Type="http://schemas.openxmlformats.org/officeDocument/2006/relationships/image" Target="../media/image17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78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3" Type="http://schemas.openxmlformats.org/officeDocument/2006/relationships/image" Target="../media/image1791.png"/><Relationship Id="rId7" Type="http://schemas.openxmlformats.org/officeDocument/2006/relationships/image" Target="../media/image1790.png"/><Relationship Id="rId12" Type="http://schemas.openxmlformats.org/officeDocument/2006/relationships/image" Target="../media/image1840.png"/><Relationship Id="rId17" Type="http://schemas.openxmlformats.org/officeDocument/2006/relationships/image" Target="../media/image18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1830.png"/><Relationship Id="rId5" Type="http://schemas.openxmlformats.org/officeDocument/2006/relationships/image" Target="../media/image1801.png"/><Relationship Id="rId15" Type="http://schemas.openxmlformats.org/officeDocument/2006/relationships/image" Target="../media/image187.png"/><Relationship Id="rId10" Type="http://schemas.openxmlformats.org/officeDocument/2006/relationships/image" Target="../media/image1820.png"/><Relationship Id="rId4" Type="http://schemas.openxmlformats.org/officeDocument/2006/relationships/image" Target="../media/image1760.png"/><Relationship Id="rId9" Type="http://schemas.openxmlformats.org/officeDocument/2006/relationships/image" Target="../media/image1811.png"/><Relationship Id="rId14" Type="http://schemas.openxmlformats.org/officeDocument/2006/relationships/image" Target="../media/image186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18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image" Target="../media/image50.png"/><Relationship Id="rId16" Type="http://schemas.openxmlformats.org/officeDocument/2006/relationships/image" Target="../media/image2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201.png"/><Relationship Id="rId5" Type="http://schemas.openxmlformats.org/officeDocument/2006/relationships/image" Target="../media/image53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19" Type="http://schemas.openxmlformats.org/officeDocument/2006/relationships/image" Target="../media/image209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2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2070.png"/><Relationship Id="rId2" Type="http://schemas.openxmlformats.org/officeDocument/2006/relationships/image" Target="../media/image20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2060.png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18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Structure_2_disp_R1_3.pptx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2A037DE-29BD-0108-3956-94BE0C3281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YAPI STATİĞİ 2-HİPERSTATİK SİSTEMLER	</a:t>
            </a:r>
            <a:br>
              <a:rPr lang="tr-TR" dirty="0"/>
            </a:br>
            <a:r>
              <a:rPr lang="tr-TR" dirty="0"/>
              <a:t>DEPLASMAN METODLARI(2-2)</a:t>
            </a:r>
            <a:endParaRPr lang="en-US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B080E28-68CA-347C-A338-4EB2C9FFDF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Prof. Dr. Cengiz Dündar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44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up 158">
            <a:extLst>
              <a:ext uri="{FF2B5EF4-FFF2-40B4-BE49-F238E27FC236}">
                <a16:creationId xmlns:a16="http://schemas.microsoft.com/office/drawing/2014/main" id="{648F2CAD-2918-2BB7-A4CD-A6F9ECE0719D}"/>
              </a:ext>
            </a:extLst>
          </p:cNvPr>
          <p:cNvGrpSpPr/>
          <p:nvPr/>
        </p:nvGrpSpPr>
        <p:grpSpPr>
          <a:xfrm>
            <a:off x="779462" y="683592"/>
            <a:ext cx="8759601" cy="5616664"/>
            <a:chOff x="779462" y="683592"/>
            <a:chExt cx="8759601" cy="5616664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C7A6247B-40A9-1C2B-F06A-14A7DDDF3606}"/>
                </a:ext>
              </a:extLst>
            </p:cNvPr>
            <p:cNvCxnSpPr/>
            <p:nvPr/>
          </p:nvCxnSpPr>
          <p:spPr>
            <a:xfrm>
              <a:off x="2399646" y="1466305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" name="Grup 3">
              <a:extLst>
                <a:ext uri="{FF2B5EF4-FFF2-40B4-BE49-F238E27FC236}">
                  <a16:creationId xmlns:a16="http://schemas.microsoft.com/office/drawing/2014/main" id="{5CA026F3-4A48-3206-AA46-C037E8471C7A}"/>
                </a:ext>
              </a:extLst>
            </p:cNvPr>
            <p:cNvGrpSpPr/>
            <p:nvPr/>
          </p:nvGrpSpPr>
          <p:grpSpPr bwMode="auto">
            <a:xfrm rot="16200000">
              <a:off x="4559002" y="1403530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5" name="Rectangle 24" descr="Light upward diagonal">
                <a:extLst>
                  <a:ext uri="{FF2B5EF4-FFF2-40B4-BE49-F238E27FC236}">
                    <a16:creationId xmlns:a16="http://schemas.microsoft.com/office/drawing/2014/main" id="{0621E453-21E5-1F4D-EA93-065CE01C0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" name="AutoShape 25">
                <a:extLst>
                  <a:ext uri="{FF2B5EF4-FFF2-40B4-BE49-F238E27FC236}">
                    <a16:creationId xmlns:a16="http://schemas.microsoft.com/office/drawing/2014/main" id="{7460B700-7FE0-987D-B515-749237FB7E1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C98A9D24-B23F-B49E-0F6E-67C71B2EDC1A}"/>
                </a:ext>
              </a:extLst>
            </p:cNvPr>
            <p:cNvCxnSpPr/>
            <p:nvPr/>
          </p:nvCxnSpPr>
          <p:spPr>
            <a:xfrm>
              <a:off x="4710967" y="1821734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Ok Bağlayıcısı 7">
              <a:extLst>
                <a:ext uri="{FF2B5EF4-FFF2-40B4-BE49-F238E27FC236}">
                  <a16:creationId xmlns:a16="http://schemas.microsoft.com/office/drawing/2014/main" id="{A448B491-1CBA-C61F-1234-C938BE22BF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4167" y="1965149"/>
              <a:ext cx="2336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53613F4F-279E-94E0-9244-E1E265A21DA3}"/>
                </a:ext>
              </a:extLst>
            </p:cNvPr>
            <p:cNvSpPr txBox="1"/>
            <p:nvPr/>
          </p:nvSpPr>
          <p:spPr>
            <a:xfrm>
              <a:off x="3451447" y="1655923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" name="Düz Bağlayıcı 9">
              <a:extLst>
                <a:ext uri="{FF2B5EF4-FFF2-40B4-BE49-F238E27FC236}">
                  <a16:creationId xmlns:a16="http://schemas.microsoft.com/office/drawing/2014/main" id="{8B054205-1554-F591-8EBA-5D57E8418905}"/>
                </a:ext>
              </a:extLst>
            </p:cNvPr>
            <p:cNvCxnSpPr/>
            <p:nvPr/>
          </p:nvCxnSpPr>
          <p:spPr>
            <a:xfrm>
              <a:off x="2374167" y="1831894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16DC4B14-18CE-70A2-2DA4-D7F766173DF5}"/>
                </a:ext>
              </a:extLst>
            </p:cNvPr>
            <p:cNvSpPr txBox="1"/>
            <p:nvPr/>
          </p:nvSpPr>
          <p:spPr>
            <a:xfrm>
              <a:off x="2181447" y="944723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2ACE3133-26F0-A5AB-8A51-871E41D0A180}"/>
                </a:ext>
              </a:extLst>
            </p:cNvPr>
            <p:cNvSpPr txBox="1"/>
            <p:nvPr/>
          </p:nvSpPr>
          <p:spPr>
            <a:xfrm>
              <a:off x="4650327" y="924403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31D9AD5A-5185-66E9-09C1-38DA084F7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673" y="1493261"/>
              <a:ext cx="424190" cy="411795"/>
            </a:xfrm>
            <a:prstGeom prst="rect">
              <a:avLst/>
            </a:prstGeom>
          </p:spPr>
        </p:pic>
        <p:sp>
          <p:nvSpPr>
            <p:cNvPr id="14" name="Serbest Form: Şekil 13">
              <a:extLst>
                <a:ext uri="{FF2B5EF4-FFF2-40B4-BE49-F238E27FC236}">
                  <a16:creationId xmlns:a16="http://schemas.microsoft.com/office/drawing/2014/main" id="{5B7FC132-C0B6-F504-341E-050CCC67EA77}"/>
                </a:ext>
              </a:extLst>
            </p:cNvPr>
            <p:cNvSpPr/>
            <p:nvPr/>
          </p:nvSpPr>
          <p:spPr>
            <a:xfrm>
              <a:off x="2409017" y="1142488"/>
              <a:ext cx="2346960" cy="305454"/>
            </a:xfrm>
            <a:custGeom>
              <a:avLst/>
              <a:gdLst>
                <a:gd name="connsiteX0" fmla="*/ 0 w 2346960"/>
                <a:gd name="connsiteY0" fmla="*/ 305371 h 305454"/>
                <a:gd name="connsiteX1" fmla="*/ 91440 w 2346960"/>
                <a:gd name="connsiteY1" fmla="*/ 234251 h 305454"/>
                <a:gd name="connsiteX2" fmla="*/ 193040 w 2346960"/>
                <a:gd name="connsiteY2" fmla="*/ 163131 h 305454"/>
                <a:gd name="connsiteX3" fmla="*/ 406400 w 2346960"/>
                <a:gd name="connsiteY3" fmla="*/ 61531 h 305454"/>
                <a:gd name="connsiteX4" fmla="*/ 670560 w 2346960"/>
                <a:gd name="connsiteY4" fmla="*/ 10731 h 305454"/>
                <a:gd name="connsiteX5" fmla="*/ 904240 w 2346960"/>
                <a:gd name="connsiteY5" fmla="*/ 571 h 305454"/>
                <a:gd name="connsiteX6" fmla="*/ 1097280 w 2346960"/>
                <a:gd name="connsiteY6" fmla="*/ 20891 h 305454"/>
                <a:gd name="connsiteX7" fmla="*/ 1219200 w 2346960"/>
                <a:gd name="connsiteY7" fmla="*/ 31051 h 305454"/>
                <a:gd name="connsiteX8" fmla="*/ 1645920 w 2346960"/>
                <a:gd name="connsiteY8" fmla="*/ 152971 h 305454"/>
                <a:gd name="connsiteX9" fmla="*/ 1879600 w 2346960"/>
                <a:gd name="connsiteY9" fmla="*/ 234251 h 305454"/>
                <a:gd name="connsiteX10" fmla="*/ 2113280 w 2346960"/>
                <a:gd name="connsiteY10" fmla="*/ 295211 h 305454"/>
                <a:gd name="connsiteX11" fmla="*/ 2346960 w 2346960"/>
                <a:gd name="connsiteY11" fmla="*/ 305371 h 305454"/>
                <a:gd name="connsiteX12" fmla="*/ 2346960 w 2346960"/>
                <a:gd name="connsiteY12" fmla="*/ 305371 h 305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6960" h="305454">
                  <a:moveTo>
                    <a:pt x="0" y="305371"/>
                  </a:moveTo>
                  <a:cubicBezTo>
                    <a:pt x="29633" y="281664"/>
                    <a:pt x="59267" y="257958"/>
                    <a:pt x="91440" y="234251"/>
                  </a:cubicBezTo>
                  <a:cubicBezTo>
                    <a:pt x="123613" y="210544"/>
                    <a:pt x="140547" y="191918"/>
                    <a:pt x="193040" y="163131"/>
                  </a:cubicBezTo>
                  <a:cubicBezTo>
                    <a:pt x="245533" y="134344"/>
                    <a:pt x="326814" y="86931"/>
                    <a:pt x="406400" y="61531"/>
                  </a:cubicBezTo>
                  <a:cubicBezTo>
                    <a:pt x="485986" y="36131"/>
                    <a:pt x="587587" y="20891"/>
                    <a:pt x="670560" y="10731"/>
                  </a:cubicBezTo>
                  <a:cubicBezTo>
                    <a:pt x="753533" y="571"/>
                    <a:pt x="833120" y="-1122"/>
                    <a:pt x="904240" y="571"/>
                  </a:cubicBezTo>
                  <a:cubicBezTo>
                    <a:pt x="975360" y="2264"/>
                    <a:pt x="1044787" y="15811"/>
                    <a:pt x="1097280" y="20891"/>
                  </a:cubicBezTo>
                  <a:cubicBezTo>
                    <a:pt x="1149773" y="25971"/>
                    <a:pt x="1127760" y="9038"/>
                    <a:pt x="1219200" y="31051"/>
                  </a:cubicBezTo>
                  <a:cubicBezTo>
                    <a:pt x="1310640" y="53064"/>
                    <a:pt x="1535853" y="119104"/>
                    <a:pt x="1645920" y="152971"/>
                  </a:cubicBezTo>
                  <a:cubicBezTo>
                    <a:pt x="1755987" y="186838"/>
                    <a:pt x="1801707" y="210544"/>
                    <a:pt x="1879600" y="234251"/>
                  </a:cubicBezTo>
                  <a:cubicBezTo>
                    <a:pt x="1957493" y="257958"/>
                    <a:pt x="2035387" y="283358"/>
                    <a:pt x="2113280" y="295211"/>
                  </a:cubicBezTo>
                  <a:cubicBezTo>
                    <a:pt x="2191173" y="307064"/>
                    <a:pt x="2346960" y="305371"/>
                    <a:pt x="2346960" y="305371"/>
                  </a:cubicBezTo>
                  <a:lnTo>
                    <a:pt x="2346960" y="305371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3E9A4EAD-D87E-A7FC-F55D-04B852AD70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78537" y="924403"/>
              <a:ext cx="589280" cy="5725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Yay 15">
              <a:extLst>
                <a:ext uri="{FF2B5EF4-FFF2-40B4-BE49-F238E27FC236}">
                  <a16:creationId xmlns:a16="http://schemas.microsoft.com/office/drawing/2014/main" id="{2998BC74-2DCE-49E9-F672-654EACFF418A}"/>
                </a:ext>
              </a:extLst>
            </p:cNvPr>
            <p:cNvSpPr/>
            <p:nvPr/>
          </p:nvSpPr>
          <p:spPr>
            <a:xfrm rot="451410">
              <a:off x="2432981" y="1243449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Metin kutusu 16">
              <a:extLst>
                <a:ext uri="{FF2B5EF4-FFF2-40B4-BE49-F238E27FC236}">
                  <a16:creationId xmlns:a16="http://schemas.microsoft.com/office/drawing/2014/main" id="{A99EBCDF-4AA7-40C8-EE1D-34E6A3A409C3}"/>
                </a:ext>
              </a:extLst>
            </p:cNvPr>
            <p:cNvSpPr txBox="1"/>
            <p:nvPr/>
          </p:nvSpPr>
          <p:spPr>
            <a:xfrm>
              <a:off x="2661920" y="1117441"/>
              <a:ext cx="813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θ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İ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  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64C23660-F471-1598-CB3D-42BD33800675}"/>
                </a:ext>
              </a:extLst>
            </p:cNvPr>
            <p:cNvCxnSpPr/>
            <p:nvPr/>
          </p:nvCxnSpPr>
          <p:spPr>
            <a:xfrm>
              <a:off x="6115652" y="1546892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Ok Bağlayıcısı 18">
              <a:extLst>
                <a:ext uri="{FF2B5EF4-FFF2-40B4-BE49-F238E27FC236}">
                  <a16:creationId xmlns:a16="http://schemas.microsoft.com/office/drawing/2014/main" id="{F6708DEA-7216-87F4-E75A-27505D64C589}"/>
                </a:ext>
              </a:extLst>
            </p:cNvPr>
            <p:cNvCxnSpPr>
              <a:cxnSpLocks/>
            </p:cNvCxnSpPr>
            <p:nvPr/>
          </p:nvCxnSpPr>
          <p:spPr>
            <a:xfrm>
              <a:off x="8492303" y="1421550"/>
              <a:ext cx="0" cy="3169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Düz Ok Bağlayıcısı 19">
              <a:extLst>
                <a:ext uri="{FF2B5EF4-FFF2-40B4-BE49-F238E27FC236}">
                  <a16:creationId xmlns:a16="http://schemas.microsoft.com/office/drawing/2014/main" id="{202BA669-C380-1984-8184-6CE0F0914F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23423" y="1352370"/>
              <a:ext cx="0" cy="37592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Yay 20">
              <a:extLst>
                <a:ext uri="{FF2B5EF4-FFF2-40B4-BE49-F238E27FC236}">
                  <a16:creationId xmlns:a16="http://schemas.microsoft.com/office/drawing/2014/main" id="{61A7875B-FCEF-ED93-AC88-3911A91C9EBD}"/>
                </a:ext>
              </a:extLst>
            </p:cNvPr>
            <p:cNvSpPr/>
            <p:nvPr/>
          </p:nvSpPr>
          <p:spPr>
            <a:xfrm rot="10800000">
              <a:off x="6075599" y="1363613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Yay 21">
              <a:extLst>
                <a:ext uri="{FF2B5EF4-FFF2-40B4-BE49-F238E27FC236}">
                  <a16:creationId xmlns:a16="http://schemas.microsoft.com/office/drawing/2014/main" id="{F1D840F8-C29D-DBD9-69EA-7B73A3B08B69}"/>
                </a:ext>
              </a:extLst>
            </p:cNvPr>
            <p:cNvSpPr/>
            <p:nvPr/>
          </p:nvSpPr>
          <p:spPr>
            <a:xfrm rot="358508">
              <a:off x="7995839" y="1322973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C74654E7-C306-BB4F-0A23-6A5305942903}"/>
                </a:ext>
              </a:extLst>
            </p:cNvPr>
            <p:cNvSpPr txBox="1"/>
            <p:nvPr/>
          </p:nvSpPr>
          <p:spPr>
            <a:xfrm>
              <a:off x="6202253" y="1258990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922E323B-949B-7D30-419E-4A20FD54B31C}"/>
                </a:ext>
              </a:extLst>
            </p:cNvPr>
            <p:cNvSpPr txBox="1"/>
            <p:nvPr/>
          </p:nvSpPr>
          <p:spPr>
            <a:xfrm>
              <a:off x="8071693" y="1228510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Metin kutusu 32">
                  <a:extLst>
                    <a:ext uri="{FF2B5EF4-FFF2-40B4-BE49-F238E27FC236}">
                      <a16:creationId xmlns:a16="http://schemas.microsoft.com/office/drawing/2014/main" id="{B4CBCC35-E729-754C-CF8A-EEC94FF8196D}"/>
                    </a:ext>
                  </a:extLst>
                </p:cNvPr>
                <p:cNvSpPr txBox="1"/>
                <p:nvPr/>
              </p:nvSpPr>
              <p:spPr>
                <a:xfrm>
                  <a:off x="5850396" y="683592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3" name="Metin kutusu 32">
                  <a:extLst>
                    <a:ext uri="{FF2B5EF4-FFF2-40B4-BE49-F238E27FC236}">
                      <a16:creationId xmlns:a16="http://schemas.microsoft.com/office/drawing/2014/main" id="{B4CBCC35-E729-754C-CF8A-EEC94FF819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0396" y="683592"/>
                  <a:ext cx="861129" cy="60991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Metin kutusu 33">
                  <a:extLst>
                    <a:ext uri="{FF2B5EF4-FFF2-40B4-BE49-F238E27FC236}">
                      <a16:creationId xmlns:a16="http://schemas.microsoft.com/office/drawing/2014/main" id="{44550296-43A5-6C8D-1BB4-4FDE16FC3FCB}"/>
                    </a:ext>
                  </a:extLst>
                </p:cNvPr>
                <p:cNvSpPr txBox="1"/>
                <p:nvPr/>
              </p:nvSpPr>
              <p:spPr>
                <a:xfrm>
                  <a:off x="7982519" y="738334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4" name="Metin kutusu 33">
                  <a:extLst>
                    <a:ext uri="{FF2B5EF4-FFF2-40B4-BE49-F238E27FC236}">
                      <a16:creationId xmlns:a16="http://schemas.microsoft.com/office/drawing/2014/main" id="{44550296-43A5-6C8D-1BB4-4FDE16FC3F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82519" y="738334"/>
                  <a:ext cx="861129" cy="60991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Metin kutusu 34">
                  <a:extLst>
                    <a:ext uri="{FF2B5EF4-FFF2-40B4-BE49-F238E27FC236}">
                      <a16:creationId xmlns:a16="http://schemas.microsoft.com/office/drawing/2014/main" id="{EC9B2C68-9E63-3F1B-56BE-5FBCBF285164}"/>
                    </a:ext>
                  </a:extLst>
                </p:cNvPr>
                <p:cNvSpPr txBox="1"/>
                <p:nvPr/>
              </p:nvSpPr>
              <p:spPr>
                <a:xfrm>
                  <a:off x="8303595" y="1387885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5" name="Metin kutusu 34">
                  <a:extLst>
                    <a:ext uri="{FF2B5EF4-FFF2-40B4-BE49-F238E27FC236}">
                      <a16:creationId xmlns:a16="http://schemas.microsoft.com/office/drawing/2014/main" id="{EC9B2C68-9E63-3F1B-56BE-5FBCBF2851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3595" y="1387885"/>
                  <a:ext cx="861129" cy="62780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Metin kutusu 35">
                  <a:extLst>
                    <a:ext uri="{FF2B5EF4-FFF2-40B4-BE49-F238E27FC236}">
                      <a16:creationId xmlns:a16="http://schemas.microsoft.com/office/drawing/2014/main" id="{C3E77E38-E46B-89F6-5C2B-55F818369479}"/>
                    </a:ext>
                  </a:extLst>
                </p:cNvPr>
                <p:cNvSpPr txBox="1"/>
                <p:nvPr/>
              </p:nvSpPr>
              <p:spPr>
                <a:xfrm>
                  <a:off x="5384315" y="954354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Metin kutusu 35">
                  <a:extLst>
                    <a:ext uri="{FF2B5EF4-FFF2-40B4-BE49-F238E27FC236}">
                      <a16:creationId xmlns:a16="http://schemas.microsoft.com/office/drawing/2014/main" id="{C3E77E38-E46B-89F6-5C2B-55F8183694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4315" y="954354"/>
                  <a:ext cx="861129" cy="62780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Düz Bağlayıcı 36">
              <a:extLst>
                <a:ext uri="{FF2B5EF4-FFF2-40B4-BE49-F238E27FC236}">
                  <a16:creationId xmlns:a16="http://schemas.microsoft.com/office/drawing/2014/main" id="{1C62E89F-FFA1-4901-C1EF-D41436FB8FD1}"/>
                </a:ext>
              </a:extLst>
            </p:cNvPr>
            <p:cNvCxnSpPr/>
            <p:nvPr/>
          </p:nvCxnSpPr>
          <p:spPr>
            <a:xfrm>
              <a:off x="2348846" y="2981224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8" name="Grup 37">
              <a:extLst>
                <a:ext uri="{FF2B5EF4-FFF2-40B4-BE49-F238E27FC236}">
                  <a16:creationId xmlns:a16="http://schemas.microsoft.com/office/drawing/2014/main" id="{4C84AA67-F66D-0BA4-CFDD-FAFDAF26742A}"/>
                </a:ext>
              </a:extLst>
            </p:cNvPr>
            <p:cNvGrpSpPr/>
            <p:nvPr/>
          </p:nvGrpSpPr>
          <p:grpSpPr bwMode="auto">
            <a:xfrm rot="5400000">
              <a:off x="2110442" y="2918449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39" name="Rectangle 24" descr="Light upward diagonal">
                <a:extLst>
                  <a:ext uri="{FF2B5EF4-FFF2-40B4-BE49-F238E27FC236}">
                    <a16:creationId xmlns:a16="http://schemas.microsoft.com/office/drawing/2014/main" id="{AC9DCF74-E4BA-A659-1A10-083B821DB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0" name="AutoShape 25">
                <a:extLst>
                  <a:ext uri="{FF2B5EF4-FFF2-40B4-BE49-F238E27FC236}">
                    <a16:creationId xmlns:a16="http://schemas.microsoft.com/office/drawing/2014/main" id="{BB3E0C2E-690C-F731-BA4C-CFEFF00B63A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41" name="Düz Bağlayıcı 40">
              <a:extLst>
                <a:ext uri="{FF2B5EF4-FFF2-40B4-BE49-F238E27FC236}">
                  <a16:creationId xmlns:a16="http://schemas.microsoft.com/office/drawing/2014/main" id="{2A33BE8A-1AE8-33C7-6123-83CF81E17295}"/>
                </a:ext>
              </a:extLst>
            </p:cNvPr>
            <p:cNvCxnSpPr/>
            <p:nvPr/>
          </p:nvCxnSpPr>
          <p:spPr>
            <a:xfrm>
              <a:off x="4660167" y="3336653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Düz Ok Bağlayıcısı 41">
              <a:extLst>
                <a:ext uri="{FF2B5EF4-FFF2-40B4-BE49-F238E27FC236}">
                  <a16:creationId xmlns:a16="http://schemas.microsoft.com/office/drawing/2014/main" id="{5F10612D-D1C6-E4CB-3963-505B794D8D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3367" y="3480068"/>
              <a:ext cx="23368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21C5DBEB-1598-B330-DB0A-F8734892E207}"/>
                </a:ext>
              </a:extLst>
            </p:cNvPr>
            <p:cNvSpPr txBox="1"/>
            <p:nvPr/>
          </p:nvSpPr>
          <p:spPr>
            <a:xfrm>
              <a:off x="3400647" y="3170842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4" name="Düz Bağlayıcı 43">
              <a:extLst>
                <a:ext uri="{FF2B5EF4-FFF2-40B4-BE49-F238E27FC236}">
                  <a16:creationId xmlns:a16="http://schemas.microsoft.com/office/drawing/2014/main" id="{E976D43E-7E6B-8233-2329-BCE7DFA0ACFE}"/>
                </a:ext>
              </a:extLst>
            </p:cNvPr>
            <p:cNvCxnSpPr/>
            <p:nvPr/>
          </p:nvCxnSpPr>
          <p:spPr>
            <a:xfrm>
              <a:off x="2323367" y="3346813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9555B7FE-AD92-EF98-06D5-1E5616DC8CCE}"/>
                </a:ext>
              </a:extLst>
            </p:cNvPr>
            <p:cNvSpPr txBox="1"/>
            <p:nvPr/>
          </p:nvSpPr>
          <p:spPr>
            <a:xfrm>
              <a:off x="2130647" y="2459642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F0D75994-48CA-3BD7-0462-2E8B2838AAC7}"/>
                </a:ext>
              </a:extLst>
            </p:cNvPr>
            <p:cNvSpPr txBox="1"/>
            <p:nvPr/>
          </p:nvSpPr>
          <p:spPr>
            <a:xfrm>
              <a:off x="4599527" y="2439322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7" name="Resim 46">
              <a:extLst>
                <a:ext uri="{FF2B5EF4-FFF2-40B4-BE49-F238E27FC236}">
                  <a16:creationId xmlns:a16="http://schemas.microsoft.com/office/drawing/2014/main" id="{068532B8-C85C-DF4E-5F0B-2EA813C02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3713" y="3008180"/>
              <a:ext cx="424190" cy="411795"/>
            </a:xfrm>
            <a:prstGeom prst="rect">
              <a:avLst/>
            </a:prstGeom>
          </p:spPr>
        </p:pic>
        <p:cxnSp>
          <p:nvCxnSpPr>
            <p:cNvPr id="48" name="Düz Bağlayıcı 47">
              <a:extLst>
                <a:ext uri="{FF2B5EF4-FFF2-40B4-BE49-F238E27FC236}">
                  <a16:creationId xmlns:a16="http://schemas.microsoft.com/office/drawing/2014/main" id="{E61F22AC-F6DB-14B3-7229-A3C45FBD2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54955" y="2997117"/>
              <a:ext cx="779421" cy="4086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Yay 48">
              <a:extLst>
                <a:ext uri="{FF2B5EF4-FFF2-40B4-BE49-F238E27FC236}">
                  <a16:creationId xmlns:a16="http://schemas.microsoft.com/office/drawing/2014/main" id="{EFD8583A-DCDB-935A-903B-56E3C11F1A7B}"/>
                </a:ext>
              </a:extLst>
            </p:cNvPr>
            <p:cNvSpPr/>
            <p:nvPr/>
          </p:nvSpPr>
          <p:spPr>
            <a:xfrm rot="10468739">
              <a:off x="4129701" y="2971728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8BED09DF-3FF2-F0AD-0926-9669A484F9DB}"/>
                </a:ext>
              </a:extLst>
            </p:cNvPr>
            <p:cNvSpPr txBox="1"/>
            <p:nvPr/>
          </p:nvSpPr>
          <p:spPr>
            <a:xfrm>
              <a:off x="3583527" y="2927001"/>
              <a:ext cx="697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θ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  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Serbest Form: Şekil 50">
              <a:extLst>
                <a:ext uri="{FF2B5EF4-FFF2-40B4-BE49-F238E27FC236}">
                  <a16:creationId xmlns:a16="http://schemas.microsoft.com/office/drawing/2014/main" id="{6C379045-9586-E578-ADCF-09910AD8F8AD}"/>
                </a:ext>
              </a:extLst>
            </p:cNvPr>
            <p:cNvSpPr/>
            <p:nvPr/>
          </p:nvSpPr>
          <p:spPr>
            <a:xfrm>
              <a:off x="2419004" y="2981224"/>
              <a:ext cx="2204893" cy="318480"/>
            </a:xfrm>
            <a:custGeom>
              <a:avLst/>
              <a:gdLst>
                <a:gd name="connsiteX0" fmla="*/ 0 w 2235200"/>
                <a:gd name="connsiteY0" fmla="*/ 0 h 326766"/>
                <a:gd name="connsiteX1" fmla="*/ 264160 w 2235200"/>
                <a:gd name="connsiteY1" fmla="*/ 71120 h 326766"/>
                <a:gd name="connsiteX2" fmla="*/ 579120 w 2235200"/>
                <a:gd name="connsiteY2" fmla="*/ 182880 h 326766"/>
                <a:gd name="connsiteX3" fmla="*/ 1239520 w 2235200"/>
                <a:gd name="connsiteY3" fmla="*/ 325120 h 326766"/>
                <a:gd name="connsiteX4" fmla="*/ 1554480 w 2235200"/>
                <a:gd name="connsiteY4" fmla="*/ 264160 h 326766"/>
                <a:gd name="connsiteX5" fmla="*/ 1808480 w 2235200"/>
                <a:gd name="connsiteY5" fmla="*/ 213360 h 326766"/>
                <a:gd name="connsiteX6" fmla="*/ 2235200 w 2235200"/>
                <a:gd name="connsiteY6" fmla="*/ 20320 h 326766"/>
                <a:gd name="connsiteX7" fmla="*/ 2235200 w 2235200"/>
                <a:gd name="connsiteY7" fmla="*/ 20320 h 326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5200" h="326766">
                  <a:moveTo>
                    <a:pt x="0" y="0"/>
                  </a:moveTo>
                  <a:cubicBezTo>
                    <a:pt x="83820" y="20320"/>
                    <a:pt x="167640" y="40640"/>
                    <a:pt x="264160" y="71120"/>
                  </a:cubicBezTo>
                  <a:cubicBezTo>
                    <a:pt x="360680" y="101600"/>
                    <a:pt x="416560" y="140547"/>
                    <a:pt x="579120" y="182880"/>
                  </a:cubicBezTo>
                  <a:cubicBezTo>
                    <a:pt x="741680" y="225213"/>
                    <a:pt x="1076960" y="311573"/>
                    <a:pt x="1239520" y="325120"/>
                  </a:cubicBezTo>
                  <a:cubicBezTo>
                    <a:pt x="1402080" y="338667"/>
                    <a:pt x="1554480" y="264160"/>
                    <a:pt x="1554480" y="264160"/>
                  </a:cubicBezTo>
                  <a:cubicBezTo>
                    <a:pt x="1649307" y="245533"/>
                    <a:pt x="1695027" y="254000"/>
                    <a:pt x="1808480" y="213360"/>
                  </a:cubicBezTo>
                  <a:cubicBezTo>
                    <a:pt x="1921933" y="172720"/>
                    <a:pt x="2235200" y="20320"/>
                    <a:pt x="2235200" y="20320"/>
                  </a:cubicBezTo>
                  <a:lnTo>
                    <a:pt x="2235200" y="2032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2" name="Düz Bağlayıcı 51">
              <a:extLst>
                <a:ext uri="{FF2B5EF4-FFF2-40B4-BE49-F238E27FC236}">
                  <a16:creationId xmlns:a16="http://schemas.microsoft.com/office/drawing/2014/main" id="{E41562B4-8644-B13C-58D9-FABD5584D32B}"/>
                </a:ext>
              </a:extLst>
            </p:cNvPr>
            <p:cNvCxnSpPr/>
            <p:nvPr/>
          </p:nvCxnSpPr>
          <p:spPr>
            <a:xfrm>
              <a:off x="6028352" y="3048697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Düz Ok Bağlayıcısı 52">
              <a:extLst>
                <a:ext uri="{FF2B5EF4-FFF2-40B4-BE49-F238E27FC236}">
                  <a16:creationId xmlns:a16="http://schemas.microsoft.com/office/drawing/2014/main" id="{AE672CD5-BC63-D245-6EE7-7C8CE3A8AD06}"/>
                </a:ext>
              </a:extLst>
            </p:cNvPr>
            <p:cNvCxnSpPr>
              <a:cxnSpLocks/>
            </p:cNvCxnSpPr>
            <p:nvPr/>
          </p:nvCxnSpPr>
          <p:spPr>
            <a:xfrm>
              <a:off x="8405003" y="2923355"/>
              <a:ext cx="0" cy="3169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Düz Ok Bağlayıcısı 53">
              <a:extLst>
                <a:ext uri="{FF2B5EF4-FFF2-40B4-BE49-F238E27FC236}">
                  <a16:creationId xmlns:a16="http://schemas.microsoft.com/office/drawing/2014/main" id="{7237B866-7009-134E-6E11-B58BA53AAA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6123" y="2854175"/>
              <a:ext cx="0" cy="37592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Yay 54">
              <a:extLst>
                <a:ext uri="{FF2B5EF4-FFF2-40B4-BE49-F238E27FC236}">
                  <a16:creationId xmlns:a16="http://schemas.microsoft.com/office/drawing/2014/main" id="{253EF5E3-20CC-7EA5-8B8E-F25860088281}"/>
                </a:ext>
              </a:extLst>
            </p:cNvPr>
            <p:cNvSpPr/>
            <p:nvPr/>
          </p:nvSpPr>
          <p:spPr>
            <a:xfrm rot="10800000">
              <a:off x="5988299" y="2865418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Yay 55">
              <a:extLst>
                <a:ext uri="{FF2B5EF4-FFF2-40B4-BE49-F238E27FC236}">
                  <a16:creationId xmlns:a16="http://schemas.microsoft.com/office/drawing/2014/main" id="{AB5640EC-51CE-60A3-B0E9-760CE966ACB1}"/>
                </a:ext>
              </a:extLst>
            </p:cNvPr>
            <p:cNvSpPr/>
            <p:nvPr/>
          </p:nvSpPr>
          <p:spPr>
            <a:xfrm rot="358508">
              <a:off x="7908539" y="2824778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B0126C77-B294-3C18-287E-61DFEFF414D1}"/>
                </a:ext>
              </a:extLst>
            </p:cNvPr>
            <p:cNvSpPr txBox="1"/>
            <p:nvPr/>
          </p:nvSpPr>
          <p:spPr>
            <a:xfrm>
              <a:off x="6114953" y="2760795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8C3187F8-04D3-4DC9-A9FF-E7EAA23F941A}"/>
                </a:ext>
              </a:extLst>
            </p:cNvPr>
            <p:cNvSpPr txBox="1"/>
            <p:nvPr/>
          </p:nvSpPr>
          <p:spPr>
            <a:xfrm>
              <a:off x="7984393" y="2730315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Metin kutusu 58">
                  <a:extLst>
                    <a:ext uri="{FF2B5EF4-FFF2-40B4-BE49-F238E27FC236}">
                      <a16:creationId xmlns:a16="http://schemas.microsoft.com/office/drawing/2014/main" id="{42DE467B-D653-6D9D-2059-CF59AAD18935}"/>
                    </a:ext>
                  </a:extLst>
                </p:cNvPr>
                <p:cNvSpPr txBox="1"/>
                <p:nvPr/>
              </p:nvSpPr>
              <p:spPr>
                <a:xfrm>
                  <a:off x="5763096" y="2185397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9" name="Metin kutusu 58">
                  <a:extLst>
                    <a:ext uri="{FF2B5EF4-FFF2-40B4-BE49-F238E27FC236}">
                      <a16:creationId xmlns:a16="http://schemas.microsoft.com/office/drawing/2014/main" id="{42DE467B-D653-6D9D-2059-CF59AAD189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3096" y="2185397"/>
                  <a:ext cx="861129" cy="609911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Metin kutusu 59">
                  <a:extLst>
                    <a:ext uri="{FF2B5EF4-FFF2-40B4-BE49-F238E27FC236}">
                      <a16:creationId xmlns:a16="http://schemas.microsoft.com/office/drawing/2014/main" id="{85530ABD-3E28-61C1-B561-1A982BCE51B2}"/>
                    </a:ext>
                  </a:extLst>
                </p:cNvPr>
                <p:cNvSpPr txBox="1"/>
                <p:nvPr/>
              </p:nvSpPr>
              <p:spPr>
                <a:xfrm>
                  <a:off x="7895219" y="2240139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0" name="Metin kutusu 59">
                  <a:extLst>
                    <a:ext uri="{FF2B5EF4-FFF2-40B4-BE49-F238E27FC236}">
                      <a16:creationId xmlns:a16="http://schemas.microsoft.com/office/drawing/2014/main" id="{85530ABD-3E28-61C1-B561-1A982BCE51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95219" y="2240139"/>
                  <a:ext cx="861129" cy="60991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Metin kutusu 60">
                  <a:extLst>
                    <a:ext uri="{FF2B5EF4-FFF2-40B4-BE49-F238E27FC236}">
                      <a16:creationId xmlns:a16="http://schemas.microsoft.com/office/drawing/2014/main" id="{B8FB95DF-F285-9B22-4D8B-CA3D8E72E06C}"/>
                    </a:ext>
                  </a:extLst>
                </p:cNvPr>
                <p:cNvSpPr txBox="1"/>
                <p:nvPr/>
              </p:nvSpPr>
              <p:spPr>
                <a:xfrm>
                  <a:off x="8216295" y="2889690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1" name="Metin kutusu 60">
                  <a:extLst>
                    <a:ext uri="{FF2B5EF4-FFF2-40B4-BE49-F238E27FC236}">
                      <a16:creationId xmlns:a16="http://schemas.microsoft.com/office/drawing/2014/main" id="{B8FB95DF-F285-9B22-4D8B-CA3D8E72E0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6295" y="2889690"/>
                  <a:ext cx="861129" cy="62780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Metin kutusu 61">
                  <a:extLst>
                    <a:ext uri="{FF2B5EF4-FFF2-40B4-BE49-F238E27FC236}">
                      <a16:creationId xmlns:a16="http://schemas.microsoft.com/office/drawing/2014/main" id="{C105EE08-FFD2-6E17-BEF2-460AE373B0EA}"/>
                    </a:ext>
                  </a:extLst>
                </p:cNvPr>
                <p:cNvSpPr txBox="1"/>
                <p:nvPr/>
              </p:nvSpPr>
              <p:spPr>
                <a:xfrm>
                  <a:off x="5297015" y="2456159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2" name="Metin kutusu 61">
                  <a:extLst>
                    <a:ext uri="{FF2B5EF4-FFF2-40B4-BE49-F238E27FC236}">
                      <a16:creationId xmlns:a16="http://schemas.microsoft.com/office/drawing/2014/main" id="{C105EE08-FFD2-6E17-BEF2-460AE373B0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7015" y="2456159"/>
                  <a:ext cx="861129" cy="62780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0" name="Düz Bağlayıcı 69">
              <a:extLst>
                <a:ext uri="{FF2B5EF4-FFF2-40B4-BE49-F238E27FC236}">
                  <a16:creationId xmlns:a16="http://schemas.microsoft.com/office/drawing/2014/main" id="{BFB6CB38-8DDC-BDC3-9FBF-723F3EF25953}"/>
                </a:ext>
              </a:extLst>
            </p:cNvPr>
            <p:cNvCxnSpPr/>
            <p:nvPr/>
          </p:nvCxnSpPr>
          <p:spPr>
            <a:xfrm>
              <a:off x="4548407" y="4949049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Ok Bağlayıcısı 70">
              <a:extLst>
                <a:ext uri="{FF2B5EF4-FFF2-40B4-BE49-F238E27FC236}">
                  <a16:creationId xmlns:a16="http://schemas.microsoft.com/office/drawing/2014/main" id="{9FA73703-8AC6-2F97-D70D-D94676B864D5}"/>
                </a:ext>
              </a:extLst>
            </p:cNvPr>
            <p:cNvCxnSpPr>
              <a:cxnSpLocks/>
            </p:cNvCxnSpPr>
            <p:nvPr/>
          </p:nvCxnSpPr>
          <p:spPr>
            <a:xfrm>
              <a:off x="2229995" y="5041147"/>
              <a:ext cx="230704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Metin kutusu 71">
              <a:extLst>
                <a:ext uri="{FF2B5EF4-FFF2-40B4-BE49-F238E27FC236}">
                  <a16:creationId xmlns:a16="http://schemas.microsoft.com/office/drawing/2014/main" id="{CD011338-2665-0ED4-F8CF-4D65F27935B2}"/>
                </a:ext>
              </a:extLst>
            </p:cNvPr>
            <p:cNvSpPr txBox="1"/>
            <p:nvPr/>
          </p:nvSpPr>
          <p:spPr>
            <a:xfrm>
              <a:off x="3288887" y="4712118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7EB0AD8C-F784-FF15-6EAE-F9B2E72D1A92}"/>
                </a:ext>
              </a:extLst>
            </p:cNvPr>
            <p:cNvCxnSpPr/>
            <p:nvPr/>
          </p:nvCxnSpPr>
          <p:spPr>
            <a:xfrm>
              <a:off x="2211607" y="4928729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6" name="Grup 75">
              <a:extLst>
                <a:ext uri="{FF2B5EF4-FFF2-40B4-BE49-F238E27FC236}">
                  <a16:creationId xmlns:a16="http://schemas.microsoft.com/office/drawing/2014/main" id="{AAB7DC08-C071-FD2C-14B1-3C4AC27D5816}"/>
                </a:ext>
              </a:extLst>
            </p:cNvPr>
            <p:cNvGrpSpPr/>
            <p:nvPr/>
          </p:nvGrpSpPr>
          <p:grpSpPr bwMode="auto">
            <a:xfrm rot="5400000">
              <a:off x="1956664" y="3885437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77" name="Rectangle 24" descr="Light upward diagonal">
                <a:extLst>
                  <a:ext uri="{FF2B5EF4-FFF2-40B4-BE49-F238E27FC236}">
                    <a16:creationId xmlns:a16="http://schemas.microsoft.com/office/drawing/2014/main" id="{5C6852E8-ED4E-F91E-4E80-06C0C8EE1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8" name="AutoShape 25">
                <a:extLst>
                  <a:ext uri="{FF2B5EF4-FFF2-40B4-BE49-F238E27FC236}">
                    <a16:creationId xmlns:a16="http://schemas.microsoft.com/office/drawing/2014/main" id="{E52AC43B-E1F9-753C-54B4-633D553E2E1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79" name="Grup 78">
              <a:extLst>
                <a:ext uri="{FF2B5EF4-FFF2-40B4-BE49-F238E27FC236}">
                  <a16:creationId xmlns:a16="http://schemas.microsoft.com/office/drawing/2014/main" id="{35CEEC67-0D08-3BF0-C33E-F3FE8F09652C}"/>
                </a:ext>
              </a:extLst>
            </p:cNvPr>
            <p:cNvGrpSpPr/>
            <p:nvPr/>
          </p:nvGrpSpPr>
          <p:grpSpPr bwMode="auto">
            <a:xfrm rot="16200000">
              <a:off x="4374744" y="4535677"/>
              <a:ext cx="422781" cy="116660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80" name="Rectangle 24" descr="Light upward diagonal">
                <a:extLst>
                  <a:ext uri="{FF2B5EF4-FFF2-40B4-BE49-F238E27FC236}">
                    <a16:creationId xmlns:a16="http://schemas.microsoft.com/office/drawing/2014/main" id="{3D68BE93-A536-19E0-1568-345AD59A8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81" name="AutoShape 25">
                <a:extLst>
                  <a:ext uri="{FF2B5EF4-FFF2-40B4-BE49-F238E27FC236}">
                    <a16:creationId xmlns:a16="http://schemas.microsoft.com/office/drawing/2014/main" id="{CA3E4903-BEE3-A413-6AF3-C4339C9D1B4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82" name="Düz Bağlayıcı 81">
              <a:extLst>
                <a:ext uri="{FF2B5EF4-FFF2-40B4-BE49-F238E27FC236}">
                  <a16:creationId xmlns:a16="http://schemas.microsoft.com/office/drawing/2014/main" id="{AEB17626-562B-E862-62EA-5DAE7AAA323D}"/>
                </a:ext>
              </a:extLst>
            </p:cNvPr>
            <p:cNvCxnSpPr/>
            <p:nvPr/>
          </p:nvCxnSpPr>
          <p:spPr>
            <a:xfrm>
              <a:off x="2235708" y="3968532"/>
              <a:ext cx="2281561" cy="0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Metin kutusu 82">
              <a:extLst>
                <a:ext uri="{FF2B5EF4-FFF2-40B4-BE49-F238E27FC236}">
                  <a16:creationId xmlns:a16="http://schemas.microsoft.com/office/drawing/2014/main" id="{FD7EDCD9-C823-70D4-D38D-39F9EFBBE21C}"/>
                </a:ext>
              </a:extLst>
            </p:cNvPr>
            <p:cNvSpPr txBox="1"/>
            <p:nvPr/>
          </p:nvSpPr>
          <p:spPr>
            <a:xfrm>
              <a:off x="2190229" y="3639990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Metin kutusu 83">
              <a:extLst>
                <a:ext uri="{FF2B5EF4-FFF2-40B4-BE49-F238E27FC236}">
                  <a16:creationId xmlns:a16="http://schemas.microsoft.com/office/drawing/2014/main" id="{BA4B3203-6602-2DD0-BF27-1774ADF38313}"/>
                </a:ext>
              </a:extLst>
            </p:cNvPr>
            <p:cNvSpPr txBox="1"/>
            <p:nvPr/>
          </p:nvSpPr>
          <p:spPr>
            <a:xfrm>
              <a:off x="4344149" y="4513750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Serbest Form: Şekil 84">
              <a:extLst>
                <a:ext uri="{FF2B5EF4-FFF2-40B4-BE49-F238E27FC236}">
                  <a16:creationId xmlns:a16="http://schemas.microsoft.com/office/drawing/2014/main" id="{C6C1F4EF-8127-B2BF-BF3F-F3344CFDA49A}"/>
                </a:ext>
              </a:extLst>
            </p:cNvPr>
            <p:cNvSpPr/>
            <p:nvPr/>
          </p:nvSpPr>
          <p:spPr>
            <a:xfrm>
              <a:off x="2234919" y="3960246"/>
              <a:ext cx="2309284" cy="630897"/>
            </a:xfrm>
            <a:custGeom>
              <a:avLst/>
              <a:gdLst>
                <a:gd name="connsiteX0" fmla="*/ 0 w 2309284"/>
                <a:gd name="connsiteY0" fmla="*/ 0 h 630897"/>
                <a:gd name="connsiteX1" fmla="*/ 375920 w 2309284"/>
                <a:gd name="connsiteY1" fmla="*/ 50800 h 630897"/>
                <a:gd name="connsiteX2" fmla="*/ 650240 w 2309284"/>
                <a:gd name="connsiteY2" fmla="*/ 182880 h 630897"/>
                <a:gd name="connsiteX3" fmla="*/ 934720 w 2309284"/>
                <a:gd name="connsiteY3" fmla="*/ 365760 h 630897"/>
                <a:gd name="connsiteX4" fmla="*/ 1249680 w 2309284"/>
                <a:gd name="connsiteY4" fmla="*/ 528320 h 630897"/>
                <a:gd name="connsiteX5" fmla="*/ 1595120 w 2309284"/>
                <a:gd name="connsiteY5" fmla="*/ 589280 h 630897"/>
                <a:gd name="connsiteX6" fmla="*/ 2011680 w 2309284"/>
                <a:gd name="connsiteY6" fmla="*/ 619760 h 630897"/>
                <a:gd name="connsiteX7" fmla="*/ 2286000 w 2309284"/>
                <a:gd name="connsiteY7" fmla="*/ 629920 h 630897"/>
                <a:gd name="connsiteX8" fmla="*/ 2275840 w 2309284"/>
                <a:gd name="connsiteY8" fmla="*/ 629920 h 630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9284" h="630897">
                  <a:moveTo>
                    <a:pt x="0" y="0"/>
                  </a:moveTo>
                  <a:cubicBezTo>
                    <a:pt x="133773" y="10160"/>
                    <a:pt x="267547" y="20320"/>
                    <a:pt x="375920" y="50800"/>
                  </a:cubicBezTo>
                  <a:cubicBezTo>
                    <a:pt x="484293" y="81280"/>
                    <a:pt x="557107" y="130387"/>
                    <a:pt x="650240" y="182880"/>
                  </a:cubicBezTo>
                  <a:cubicBezTo>
                    <a:pt x="743373" y="235373"/>
                    <a:pt x="834813" y="308187"/>
                    <a:pt x="934720" y="365760"/>
                  </a:cubicBezTo>
                  <a:cubicBezTo>
                    <a:pt x="1034627" y="423333"/>
                    <a:pt x="1139613" y="491067"/>
                    <a:pt x="1249680" y="528320"/>
                  </a:cubicBezTo>
                  <a:cubicBezTo>
                    <a:pt x="1359747" y="565573"/>
                    <a:pt x="1468120" y="574040"/>
                    <a:pt x="1595120" y="589280"/>
                  </a:cubicBezTo>
                  <a:cubicBezTo>
                    <a:pt x="1722120" y="604520"/>
                    <a:pt x="1896533" y="612987"/>
                    <a:pt x="2011680" y="619760"/>
                  </a:cubicBezTo>
                  <a:cubicBezTo>
                    <a:pt x="2126827" y="626533"/>
                    <a:pt x="2241973" y="628227"/>
                    <a:pt x="2286000" y="629920"/>
                  </a:cubicBezTo>
                  <a:cubicBezTo>
                    <a:pt x="2330027" y="631613"/>
                    <a:pt x="2302933" y="630766"/>
                    <a:pt x="2275840" y="62992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6" name="Düz Bağlayıcı 85">
              <a:extLst>
                <a:ext uri="{FF2B5EF4-FFF2-40B4-BE49-F238E27FC236}">
                  <a16:creationId xmlns:a16="http://schemas.microsoft.com/office/drawing/2014/main" id="{2E229D0B-9E19-129F-BD40-526ABA3F0FCE}"/>
                </a:ext>
              </a:extLst>
            </p:cNvPr>
            <p:cNvCxnSpPr/>
            <p:nvPr/>
          </p:nvCxnSpPr>
          <p:spPr>
            <a:xfrm>
              <a:off x="4773140" y="3978002"/>
              <a:ext cx="1828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Bağlayıcı 86">
              <a:extLst>
                <a:ext uri="{FF2B5EF4-FFF2-40B4-BE49-F238E27FC236}">
                  <a16:creationId xmlns:a16="http://schemas.microsoft.com/office/drawing/2014/main" id="{A6A23546-AFC4-C946-7462-5C0B9D1FCFD1}"/>
                </a:ext>
              </a:extLst>
            </p:cNvPr>
            <p:cNvCxnSpPr/>
            <p:nvPr/>
          </p:nvCxnSpPr>
          <p:spPr>
            <a:xfrm>
              <a:off x="4775706" y="4549526"/>
              <a:ext cx="1828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Düz Ok Bağlayıcısı 87">
              <a:extLst>
                <a:ext uri="{FF2B5EF4-FFF2-40B4-BE49-F238E27FC236}">
                  <a16:creationId xmlns:a16="http://schemas.microsoft.com/office/drawing/2014/main" id="{25805EEA-C558-C014-72C2-00FFA09DFAFF}"/>
                </a:ext>
              </a:extLst>
            </p:cNvPr>
            <p:cNvCxnSpPr/>
            <p:nvPr/>
          </p:nvCxnSpPr>
          <p:spPr>
            <a:xfrm>
              <a:off x="4856986" y="3960246"/>
              <a:ext cx="0" cy="5892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Metin kutusu 88">
              <a:extLst>
                <a:ext uri="{FF2B5EF4-FFF2-40B4-BE49-F238E27FC236}">
                  <a16:creationId xmlns:a16="http://schemas.microsoft.com/office/drawing/2014/main" id="{00E45897-77C6-D4DC-7873-2B8D71643E11}"/>
                </a:ext>
              </a:extLst>
            </p:cNvPr>
            <p:cNvSpPr txBox="1"/>
            <p:nvPr/>
          </p:nvSpPr>
          <p:spPr>
            <a:xfrm>
              <a:off x="4369697" y="4045204"/>
              <a:ext cx="610877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δ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4" name="Düz Bağlayıcı 103">
              <a:extLst>
                <a:ext uri="{FF2B5EF4-FFF2-40B4-BE49-F238E27FC236}">
                  <a16:creationId xmlns:a16="http://schemas.microsoft.com/office/drawing/2014/main" id="{A51F62B0-0E39-CDE9-ED85-F8C8E433729F}"/>
                </a:ext>
              </a:extLst>
            </p:cNvPr>
            <p:cNvCxnSpPr/>
            <p:nvPr/>
          </p:nvCxnSpPr>
          <p:spPr>
            <a:xfrm>
              <a:off x="6180752" y="4408461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Düz Ok Bağlayıcısı 104">
              <a:extLst>
                <a:ext uri="{FF2B5EF4-FFF2-40B4-BE49-F238E27FC236}">
                  <a16:creationId xmlns:a16="http://schemas.microsoft.com/office/drawing/2014/main" id="{1F99E448-F657-5684-29D7-BCD217F4ECCC}"/>
                </a:ext>
              </a:extLst>
            </p:cNvPr>
            <p:cNvCxnSpPr>
              <a:cxnSpLocks/>
            </p:cNvCxnSpPr>
            <p:nvPr/>
          </p:nvCxnSpPr>
          <p:spPr>
            <a:xfrm>
              <a:off x="8557403" y="4283119"/>
              <a:ext cx="0" cy="31690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Düz Ok Bağlayıcısı 105">
              <a:extLst>
                <a:ext uri="{FF2B5EF4-FFF2-40B4-BE49-F238E27FC236}">
                  <a16:creationId xmlns:a16="http://schemas.microsoft.com/office/drawing/2014/main" id="{11CD3BA4-4EF8-8DAB-7A10-6CF64BF368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88523" y="4213939"/>
              <a:ext cx="0" cy="37592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Yay 106">
              <a:extLst>
                <a:ext uri="{FF2B5EF4-FFF2-40B4-BE49-F238E27FC236}">
                  <a16:creationId xmlns:a16="http://schemas.microsoft.com/office/drawing/2014/main" id="{D8F78FFB-A98B-25C9-B5FD-74D661CE38A2}"/>
                </a:ext>
              </a:extLst>
            </p:cNvPr>
            <p:cNvSpPr/>
            <p:nvPr/>
          </p:nvSpPr>
          <p:spPr>
            <a:xfrm rot="10800000">
              <a:off x="6140699" y="4225182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Yay 107">
              <a:extLst>
                <a:ext uri="{FF2B5EF4-FFF2-40B4-BE49-F238E27FC236}">
                  <a16:creationId xmlns:a16="http://schemas.microsoft.com/office/drawing/2014/main" id="{EC12F3AE-BA95-10A2-5634-73487404E316}"/>
                </a:ext>
              </a:extLst>
            </p:cNvPr>
            <p:cNvSpPr/>
            <p:nvPr/>
          </p:nvSpPr>
          <p:spPr>
            <a:xfrm rot="358508">
              <a:off x="8060939" y="4184542"/>
              <a:ext cx="436878" cy="375915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Metin kutusu 108">
              <a:extLst>
                <a:ext uri="{FF2B5EF4-FFF2-40B4-BE49-F238E27FC236}">
                  <a16:creationId xmlns:a16="http://schemas.microsoft.com/office/drawing/2014/main" id="{F0EA6AA2-2C1E-E590-98C1-68879230809D}"/>
                </a:ext>
              </a:extLst>
            </p:cNvPr>
            <p:cNvSpPr txBox="1"/>
            <p:nvPr/>
          </p:nvSpPr>
          <p:spPr>
            <a:xfrm>
              <a:off x="6267353" y="4120559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Metin kutusu 109">
              <a:extLst>
                <a:ext uri="{FF2B5EF4-FFF2-40B4-BE49-F238E27FC236}">
                  <a16:creationId xmlns:a16="http://schemas.microsoft.com/office/drawing/2014/main" id="{7D7C2E1B-B448-8A04-185E-4CE1CE56A0B8}"/>
                </a:ext>
              </a:extLst>
            </p:cNvPr>
            <p:cNvSpPr txBox="1"/>
            <p:nvPr/>
          </p:nvSpPr>
          <p:spPr>
            <a:xfrm>
              <a:off x="8136793" y="4090079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Metin kutusu 110">
                  <a:extLst>
                    <a:ext uri="{FF2B5EF4-FFF2-40B4-BE49-F238E27FC236}">
                      <a16:creationId xmlns:a16="http://schemas.microsoft.com/office/drawing/2014/main" id="{631013AB-3E81-A751-1FB1-4821CD1BF78E}"/>
                    </a:ext>
                  </a:extLst>
                </p:cNvPr>
                <p:cNvSpPr txBox="1"/>
                <p:nvPr/>
              </p:nvSpPr>
              <p:spPr>
                <a:xfrm>
                  <a:off x="5493801" y="3815923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1" name="Metin kutusu 110">
                  <a:extLst>
                    <a:ext uri="{FF2B5EF4-FFF2-40B4-BE49-F238E27FC236}">
                      <a16:creationId xmlns:a16="http://schemas.microsoft.com/office/drawing/2014/main" id="{631013AB-3E81-A751-1FB1-4821CD1BF7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3801" y="3815923"/>
                  <a:ext cx="861129" cy="627801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Metin kutusu 111">
                  <a:extLst>
                    <a:ext uri="{FF2B5EF4-FFF2-40B4-BE49-F238E27FC236}">
                      <a16:creationId xmlns:a16="http://schemas.microsoft.com/office/drawing/2014/main" id="{FFA00901-944C-73FD-46CD-D1CEBDC20FCF}"/>
                    </a:ext>
                  </a:extLst>
                </p:cNvPr>
                <p:cNvSpPr txBox="1"/>
                <p:nvPr/>
              </p:nvSpPr>
              <p:spPr>
                <a:xfrm>
                  <a:off x="8448595" y="4347109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2" name="Metin kutusu 111">
                  <a:extLst>
                    <a:ext uri="{FF2B5EF4-FFF2-40B4-BE49-F238E27FC236}">
                      <a16:creationId xmlns:a16="http://schemas.microsoft.com/office/drawing/2014/main" id="{FFA00901-944C-73FD-46CD-D1CEBDC20F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8595" y="4347109"/>
                  <a:ext cx="861129" cy="62780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Metin kutusu 112">
                  <a:extLst>
                    <a:ext uri="{FF2B5EF4-FFF2-40B4-BE49-F238E27FC236}">
                      <a16:creationId xmlns:a16="http://schemas.microsoft.com/office/drawing/2014/main" id="{6ED2D5B6-7552-C66D-6F0A-3A4B25042885}"/>
                    </a:ext>
                  </a:extLst>
                </p:cNvPr>
                <p:cNvSpPr txBox="1"/>
                <p:nvPr/>
              </p:nvSpPr>
              <p:spPr>
                <a:xfrm>
                  <a:off x="6132996" y="4614915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3" name="Metin kutusu 112">
                  <a:extLst>
                    <a:ext uri="{FF2B5EF4-FFF2-40B4-BE49-F238E27FC236}">
                      <a16:creationId xmlns:a16="http://schemas.microsoft.com/office/drawing/2014/main" id="{6ED2D5B6-7552-C66D-6F0A-3A4B250428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32996" y="4614915"/>
                  <a:ext cx="861129" cy="627801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Metin kutusu 113">
                  <a:extLst>
                    <a:ext uri="{FF2B5EF4-FFF2-40B4-BE49-F238E27FC236}">
                      <a16:creationId xmlns:a16="http://schemas.microsoft.com/office/drawing/2014/main" id="{A27CC732-CD8B-6312-17ED-3672956EF785}"/>
                    </a:ext>
                  </a:extLst>
                </p:cNvPr>
                <p:cNvSpPr txBox="1"/>
                <p:nvPr/>
              </p:nvSpPr>
              <p:spPr>
                <a:xfrm>
                  <a:off x="8158585" y="3648728"/>
                  <a:ext cx="861129" cy="6278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4" name="Metin kutusu 113">
                  <a:extLst>
                    <a:ext uri="{FF2B5EF4-FFF2-40B4-BE49-F238E27FC236}">
                      <a16:creationId xmlns:a16="http://schemas.microsoft.com/office/drawing/2014/main" id="{A27CC732-CD8B-6312-17ED-3672956EF7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8585" y="3648728"/>
                  <a:ext cx="861129" cy="627801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5" name="Düz Bağlayıcı 114">
              <a:extLst>
                <a:ext uri="{FF2B5EF4-FFF2-40B4-BE49-F238E27FC236}">
                  <a16:creationId xmlns:a16="http://schemas.microsoft.com/office/drawing/2014/main" id="{0CCEEDB6-AD5D-1B85-B235-F22E844CD1C4}"/>
                </a:ext>
              </a:extLst>
            </p:cNvPr>
            <p:cNvCxnSpPr/>
            <p:nvPr/>
          </p:nvCxnSpPr>
          <p:spPr>
            <a:xfrm>
              <a:off x="2223568" y="5711321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Metin kutusu 115">
              <a:extLst>
                <a:ext uri="{FF2B5EF4-FFF2-40B4-BE49-F238E27FC236}">
                  <a16:creationId xmlns:a16="http://schemas.microsoft.com/office/drawing/2014/main" id="{4CD16685-A7E1-4170-C469-58A84701ADB5}"/>
                </a:ext>
              </a:extLst>
            </p:cNvPr>
            <p:cNvSpPr txBox="1"/>
            <p:nvPr/>
          </p:nvSpPr>
          <p:spPr>
            <a:xfrm>
              <a:off x="2094149" y="5331785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Metin kutusu 116">
              <a:extLst>
                <a:ext uri="{FF2B5EF4-FFF2-40B4-BE49-F238E27FC236}">
                  <a16:creationId xmlns:a16="http://schemas.microsoft.com/office/drawing/2014/main" id="{28E0CA2B-3473-74A7-F0EC-FE58F22E3868}"/>
                </a:ext>
              </a:extLst>
            </p:cNvPr>
            <p:cNvSpPr txBox="1"/>
            <p:nvPr/>
          </p:nvSpPr>
          <p:spPr>
            <a:xfrm>
              <a:off x="4563029" y="5311465"/>
              <a:ext cx="2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8" name="Düz Ok Bağlayıcısı 117">
              <a:extLst>
                <a:ext uri="{FF2B5EF4-FFF2-40B4-BE49-F238E27FC236}">
                  <a16:creationId xmlns:a16="http://schemas.microsoft.com/office/drawing/2014/main" id="{F871B49B-E25A-DFC1-663B-E97A11CF10DD}"/>
                </a:ext>
              </a:extLst>
            </p:cNvPr>
            <p:cNvCxnSpPr>
              <a:cxnSpLocks/>
            </p:cNvCxnSpPr>
            <p:nvPr/>
          </p:nvCxnSpPr>
          <p:spPr>
            <a:xfrm>
              <a:off x="4682287" y="5705697"/>
              <a:ext cx="384219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Metin kutusu 119">
              <a:extLst>
                <a:ext uri="{FF2B5EF4-FFF2-40B4-BE49-F238E27FC236}">
                  <a16:creationId xmlns:a16="http://schemas.microsoft.com/office/drawing/2014/main" id="{13915C1C-8A28-54A3-5B81-7249CBC76BD9}"/>
                </a:ext>
              </a:extLst>
            </p:cNvPr>
            <p:cNvSpPr txBox="1"/>
            <p:nvPr/>
          </p:nvSpPr>
          <p:spPr>
            <a:xfrm>
              <a:off x="4384490" y="5930924"/>
              <a:ext cx="5731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Δ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1" name="Düz Bağlayıcı 120">
              <a:extLst>
                <a:ext uri="{FF2B5EF4-FFF2-40B4-BE49-F238E27FC236}">
                  <a16:creationId xmlns:a16="http://schemas.microsoft.com/office/drawing/2014/main" id="{9A14C52C-832E-C074-0CB2-2AB057548907}"/>
                </a:ext>
              </a:extLst>
            </p:cNvPr>
            <p:cNvCxnSpPr/>
            <p:nvPr/>
          </p:nvCxnSpPr>
          <p:spPr>
            <a:xfrm>
              <a:off x="6104599" y="5659534"/>
              <a:ext cx="2281561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Düz Ok Bağlayıcısı 121">
              <a:extLst>
                <a:ext uri="{FF2B5EF4-FFF2-40B4-BE49-F238E27FC236}">
                  <a16:creationId xmlns:a16="http://schemas.microsoft.com/office/drawing/2014/main" id="{66CAD62E-220E-8C46-04A2-4B024F2DCAF5}"/>
                </a:ext>
              </a:extLst>
            </p:cNvPr>
            <p:cNvCxnSpPr>
              <a:cxnSpLocks/>
            </p:cNvCxnSpPr>
            <p:nvPr/>
          </p:nvCxnSpPr>
          <p:spPr>
            <a:xfrm>
              <a:off x="8563318" y="5653910"/>
              <a:ext cx="384219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Düz Ok Bağlayıcısı 122">
              <a:extLst>
                <a:ext uri="{FF2B5EF4-FFF2-40B4-BE49-F238E27FC236}">
                  <a16:creationId xmlns:a16="http://schemas.microsoft.com/office/drawing/2014/main" id="{C363081D-E585-FDA1-7547-2610EBECD5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22227" y="5673143"/>
              <a:ext cx="4613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Metin kutusu 124">
                  <a:extLst>
                    <a:ext uri="{FF2B5EF4-FFF2-40B4-BE49-F238E27FC236}">
                      <a16:creationId xmlns:a16="http://schemas.microsoft.com/office/drawing/2014/main" id="{0F54A239-EDE3-8D6F-F736-B71079FCB798}"/>
                    </a:ext>
                  </a:extLst>
                </p:cNvPr>
                <p:cNvSpPr txBox="1"/>
                <p:nvPr/>
              </p:nvSpPr>
              <p:spPr>
                <a:xfrm>
                  <a:off x="8677934" y="5197888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𝐸𝐹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5" name="Metin kutusu 124">
                  <a:extLst>
                    <a:ext uri="{FF2B5EF4-FFF2-40B4-BE49-F238E27FC236}">
                      <a16:creationId xmlns:a16="http://schemas.microsoft.com/office/drawing/2014/main" id="{0F54A239-EDE3-8D6F-F736-B71079FCB7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7934" y="5197888"/>
                  <a:ext cx="861129" cy="60991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Metin kutusu 125">
                  <a:extLst>
                    <a:ext uri="{FF2B5EF4-FFF2-40B4-BE49-F238E27FC236}">
                      <a16:creationId xmlns:a16="http://schemas.microsoft.com/office/drawing/2014/main" id="{E60F7419-0786-4BA8-4FC6-D7BB1A89BD14}"/>
                    </a:ext>
                  </a:extLst>
                </p:cNvPr>
                <p:cNvSpPr txBox="1"/>
                <p:nvPr/>
              </p:nvSpPr>
              <p:spPr>
                <a:xfrm>
                  <a:off x="5288136" y="5066199"/>
                  <a:ext cx="861129" cy="6099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𝐸𝐹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6" name="Metin kutusu 125">
                  <a:extLst>
                    <a:ext uri="{FF2B5EF4-FFF2-40B4-BE49-F238E27FC236}">
                      <a16:creationId xmlns:a16="http://schemas.microsoft.com/office/drawing/2014/main" id="{E60F7419-0786-4BA8-4FC6-D7BB1A89BD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8136" y="5066199"/>
                  <a:ext cx="861129" cy="609911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7" name="Metin kutusu 126">
              <a:extLst>
                <a:ext uri="{FF2B5EF4-FFF2-40B4-BE49-F238E27FC236}">
                  <a16:creationId xmlns:a16="http://schemas.microsoft.com/office/drawing/2014/main" id="{F9B1C2DD-8829-2C7F-7536-9EA83E4BA072}"/>
                </a:ext>
              </a:extLst>
            </p:cNvPr>
            <p:cNvSpPr txBox="1"/>
            <p:nvPr/>
          </p:nvSpPr>
          <p:spPr>
            <a:xfrm>
              <a:off x="795738" y="1144764"/>
              <a:ext cx="11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 durumu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Metin kutusu 127">
              <a:extLst>
                <a:ext uri="{FF2B5EF4-FFF2-40B4-BE49-F238E27FC236}">
                  <a16:creationId xmlns:a16="http://schemas.microsoft.com/office/drawing/2014/main" id="{C09A4A3E-77E3-FC0F-8209-3F4C30F8A8C1}"/>
                </a:ext>
              </a:extLst>
            </p:cNvPr>
            <p:cNvSpPr txBox="1"/>
            <p:nvPr/>
          </p:nvSpPr>
          <p:spPr>
            <a:xfrm>
              <a:off x="779462" y="2753103"/>
              <a:ext cx="11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 durumu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Metin kutusu 128">
              <a:extLst>
                <a:ext uri="{FF2B5EF4-FFF2-40B4-BE49-F238E27FC236}">
                  <a16:creationId xmlns:a16="http://schemas.microsoft.com/office/drawing/2014/main" id="{E7A70DA8-BBC5-6A26-5BC1-A8CDEE2B1F7F}"/>
                </a:ext>
              </a:extLst>
            </p:cNvPr>
            <p:cNvSpPr txBox="1"/>
            <p:nvPr/>
          </p:nvSpPr>
          <p:spPr>
            <a:xfrm>
              <a:off x="798695" y="3695620"/>
              <a:ext cx="11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 durumu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Metin kutusu 129">
              <a:extLst>
                <a:ext uri="{FF2B5EF4-FFF2-40B4-BE49-F238E27FC236}">
                  <a16:creationId xmlns:a16="http://schemas.microsoft.com/office/drawing/2014/main" id="{2B3F6C3D-5989-1635-478F-4FBB966C8EE5}"/>
                </a:ext>
              </a:extLst>
            </p:cNvPr>
            <p:cNvSpPr txBox="1"/>
            <p:nvPr/>
          </p:nvSpPr>
          <p:spPr>
            <a:xfrm>
              <a:off x="809052" y="5428247"/>
              <a:ext cx="1148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6363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 durumu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Metin kutusu 1">
            <a:extLst>
              <a:ext uri="{FF2B5EF4-FFF2-40B4-BE49-F238E27FC236}">
                <a16:creationId xmlns:a16="http://schemas.microsoft.com/office/drawing/2014/main" id="{C6AB6187-FBFD-A813-D96A-6A8E0A27A2DF}"/>
              </a:ext>
            </a:extLst>
          </p:cNvPr>
          <p:cNvSpPr txBox="1"/>
          <p:nvPr/>
        </p:nvSpPr>
        <p:spPr>
          <a:xfrm>
            <a:off x="981469" y="341837"/>
            <a:ext cx="796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KESİTLERİ SABİT DOĞRU EKSENLİ ÇUBUKLAR İÇİN BİRİM DEPLASMAN SABİTLERİ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5" name="Düz Ok Bağlayıcısı 24">
            <a:extLst>
              <a:ext uri="{FF2B5EF4-FFF2-40B4-BE49-F238E27FC236}">
                <a16:creationId xmlns:a16="http://schemas.microsoft.com/office/drawing/2014/main" id="{941DC250-00EE-C735-F7DE-261D7ED0605A}"/>
              </a:ext>
            </a:extLst>
          </p:cNvPr>
          <p:cNvCxnSpPr/>
          <p:nvPr/>
        </p:nvCxnSpPr>
        <p:spPr>
          <a:xfrm>
            <a:off x="4469803" y="5902211"/>
            <a:ext cx="249516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1CD92A16-15C1-DC4F-1E9C-4F6DE36510F8}"/>
              </a:ext>
            </a:extLst>
          </p:cNvPr>
          <p:cNvCxnSpPr/>
          <p:nvPr/>
        </p:nvCxnSpPr>
        <p:spPr>
          <a:xfrm>
            <a:off x="4479643" y="576212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Düz Bağlayıcı 26">
            <a:extLst>
              <a:ext uri="{FF2B5EF4-FFF2-40B4-BE49-F238E27FC236}">
                <a16:creationId xmlns:a16="http://schemas.microsoft.com/office/drawing/2014/main" id="{239C95BB-9B15-831D-BE06-FEBEFA3F0476}"/>
              </a:ext>
            </a:extLst>
          </p:cNvPr>
          <p:cNvCxnSpPr/>
          <p:nvPr/>
        </p:nvCxnSpPr>
        <p:spPr>
          <a:xfrm>
            <a:off x="4723483" y="578244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FA2B942E-DCA2-56A3-2F05-C0DC485A006C}"/>
              </a:ext>
            </a:extLst>
          </p:cNvPr>
          <p:cNvSpPr txBox="1"/>
          <p:nvPr/>
        </p:nvSpPr>
        <p:spPr>
          <a:xfrm>
            <a:off x="9945278" y="188536"/>
            <a:ext cx="166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HATIRLATMA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59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00D74A60-6BB1-DBF9-B31C-9A536A5AFC87}"/>
              </a:ext>
            </a:extLst>
          </p:cNvPr>
          <p:cNvCxnSpPr>
            <a:cxnSpLocks/>
          </p:cNvCxnSpPr>
          <p:nvPr/>
        </p:nvCxnSpPr>
        <p:spPr>
          <a:xfrm>
            <a:off x="3444240" y="1686560"/>
            <a:ext cx="0" cy="77216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CC60FC6C-F344-2B3F-6581-BDBF370504DD}"/>
              </a:ext>
            </a:extLst>
          </p:cNvPr>
          <p:cNvCxnSpPr/>
          <p:nvPr/>
        </p:nvCxnSpPr>
        <p:spPr>
          <a:xfrm>
            <a:off x="3200400" y="1747520"/>
            <a:ext cx="0" cy="69088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23ECD2D5-D000-B5E0-AACD-095FA8766A22}"/>
                  </a:ext>
                </a:extLst>
              </p:cNvPr>
              <p:cNvSpPr txBox="1"/>
              <p:nvPr/>
            </p:nvSpPr>
            <p:spPr>
              <a:xfrm>
                <a:off x="5191759" y="833121"/>
                <a:ext cx="5831841" cy="763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𝓜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=0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→−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𝓐</m:t>
                          </m:r>
                        </m:e>
                      </m:nary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∗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∗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∗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23ECD2D5-D000-B5E0-AACD-095FA8766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1759" y="833121"/>
                <a:ext cx="5831841" cy="7630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3B35C09-CD75-5615-0BAF-26D1201322C4}"/>
                  </a:ext>
                </a:extLst>
              </p:cNvPr>
              <p:cNvSpPr txBox="1"/>
              <p:nvPr/>
            </p:nvSpPr>
            <p:spPr>
              <a:xfrm>
                <a:off x="6482080" y="1497869"/>
                <a:ext cx="3108960" cy="618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𝓐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3B35C09-CD75-5615-0BAF-26D120132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080" y="1497869"/>
                <a:ext cx="3108960" cy="6188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4948F471-5766-E6A8-1524-0B9C55184D24}"/>
                  </a:ext>
                </a:extLst>
              </p:cNvPr>
              <p:cNvSpPr txBox="1"/>
              <p:nvPr/>
            </p:nvSpPr>
            <p:spPr>
              <a:xfrm>
                <a:off x="6146800" y="2184400"/>
                <a:ext cx="4277360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𝓐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𝓑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4948F471-5766-E6A8-1524-0B9C55184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2184400"/>
                <a:ext cx="4277360" cy="6090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0F999B39-28C7-CF4B-5BB0-A4EC3333236E}"/>
                  </a:ext>
                </a:extLst>
              </p:cNvPr>
              <p:cNvSpPr txBox="1"/>
              <p:nvPr/>
            </p:nvSpPr>
            <p:spPr>
              <a:xfrm>
                <a:off x="6746240" y="2824480"/>
                <a:ext cx="4277360" cy="610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𝓑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0F999B39-28C7-CF4B-5BB0-A4EC33332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240" y="2824480"/>
                <a:ext cx="4277360" cy="6108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2FF93B14-1A87-E561-BD51-119E31237779}"/>
                  </a:ext>
                </a:extLst>
              </p:cNvPr>
              <p:cNvSpPr txBox="1"/>
              <p:nvPr/>
            </p:nvSpPr>
            <p:spPr>
              <a:xfrm>
                <a:off x="6817360" y="3484880"/>
                <a:ext cx="3180080" cy="610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𝓑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2FF93B14-1A87-E561-BD51-119E31237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360" y="3484880"/>
                <a:ext cx="3180080" cy="6108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Metin kutusu 16">
                <a:extLst>
                  <a:ext uri="{FF2B5EF4-FFF2-40B4-BE49-F238E27FC236}">
                    <a16:creationId xmlns:a16="http://schemas.microsoft.com/office/drawing/2014/main" id="{26EBFBEA-5D61-44F3-4E92-63D793B85994}"/>
                  </a:ext>
                </a:extLst>
              </p:cNvPr>
              <p:cNvSpPr txBox="1"/>
              <p:nvPr/>
            </p:nvSpPr>
            <p:spPr>
              <a:xfrm>
                <a:off x="6656225" y="4138366"/>
                <a:ext cx="3421029" cy="893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𝓐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Metin kutusu 16">
                <a:extLst>
                  <a:ext uri="{FF2B5EF4-FFF2-40B4-BE49-F238E27FC236}">
                    <a16:creationId xmlns:a16="http://schemas.microsoft.com/office/drawing/2014/main" id="{26EBFBEA-5D61-44F3-4E92-63D793B85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225" y="4138366"/>
                <a:ext cx="3421029" cy="8934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B204B722-895C-50A1-2CB5-98F022C5FDC3}"/>
                  </a:ext>
                </a:extLst>
              </p:cNvPr>
              <p:cNvSpPr txBox="1"/>
              <p:nvPr/>
            </p:nvSpPr>
            <p:spPr>
              <a:xfrm>
                <a:off x="2139633" y="5209940"/>
                <a:ext cx="8538527" cy="1254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𝐵𝑢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𝑑𝑒𝑛𝑘𝑙𝑒𝑚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𝑡𝑎𝑘𝚤𝑚𝚤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𝑣𝑒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𝑖𝑛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𝑑𝑒𝑛𝑘𝑙𝑒𝑚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𝑡𝑎𝑘𝚤𝑚𝚤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çö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𝑙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ü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𝑟𝑠𝑒</m:t>
                      </m:r>
                    </m:oMath>
                  </m:oMathPara>
                </a14:m>
                <a:endParaRPr kumimoji="0" lang="tr-TR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tr-TR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B204B722-895C-50A1-2CB5-98F022C5F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633" y="5209940"/>
                <a:ext cx="8538527" cy="12549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13E542AD-7A23-7D16-F028-B035592C78EA}"/>
                  </a:ext>
                </a:extLst>
              </p:cNvPr>
              <p:cNvSpPr txBox="1"/>
              <p:nvPr/>
            </p:nvSpPr>
            <p:spPr>
              <a:xfrm>
                <a:off x="4226560" y="5679439"/>
                <a:ext cx="1656080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13E542AD-7A23-7D16-F028-B035592C7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560" y="5679439"/>
                <a:ext cx="1656080" cy="6099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Metin kutusu 19">
                <a:extLst>
                  <a:ext uri="{FF2B5EF4-FFF2-40B4-BE49-F238E27FC236}">
                    <a16:creationId xmlns:a16="http://schemas.microsoft.com/office/drawing/2014/main" id="{A6739A58-C0B2-6913-0FA3-4B77AB8106AF}"/>
                  </a:ext>
                </a:extLst>
              </p:cNvPr>
              <p:cNvSpPr txBox="1"/>
              <p:nvPr/>
            </p:nvSpPr>
            <p:spPr>
              <a:xfrm>
                <a:off x="6654800" y="5734589"/>
                <a:ext cx="1635760" cy="618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Metin kutusu 19">
                <a:extLst>
                  <a:ext uri="{FF2B5EF4-FFF2-40B4-BE49-F238E27FC236}">
                    <a16:creationId xmlns:a16="http://schemas.microsoft.com/office/drawing/2014/main" id="{A6739A58-C0B2-6913-0FA3-4B77AB810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5734589"/>
                <a:ext cx="1635760" cy="6188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etin kutusu 1">
            <a:extLst>
              <a:ext uri="{FF2B5EF4-FFF2-40B4-BE49-F238E27FC236}">
                <a16:creationId xmlns:a16="http://schemas.microsoft.com/office/drawing/2014/main" id="{CAE7C0EB-BEA2-9E8C-B77B-1D61B90C36DF}"/>
              </a:ext>
            </a:extLst>
          </p:cNvPr>
          <p:cNvSpPr txBox="1"/>
          <p:nvPr/>
        </p:nvSpPr>
        <p:spPr>
          <a:xfrm>
            <a:off x="477124" y="233884"/>
            <a:ext cx="7752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MOHR TEOREMİ İLE UÇ DÖNMELERİ HESABI (BİRİM DEPLASMAN SABİTLERİ)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BDFCB03B-A685-6314-6F81-FFABB120A291}"/>
              </a:ext>
            </a:extLst>
          </p:cNvPr>
          <p:cNvCxnSpPr/>
          <p:nvPr/>
        </p:nvCxnSpPr>
        <p:spPr>
          <a:xfrm>
            <a:off x="1362229" y="2446686"/>
            <a:ext cx="228156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Resim 17">
            <a:extLst>
              <a:ext uri="{FF2B5EF4-FFF2-40B4-BE49-F238E27FC236}">
                <a16:creationId xmlns:a16="http://schemas.microsoft.com/office/drawing/2014/main" id="{13D59F7E-CEBA-F353-2C51-B780382F05A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810" y="2480628"/>
            <a:ext cx="195580" cy="18986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FD741169-3DF3-071E-3287-EA7425F6DF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810" y="2480628"/>
            <a:ext cx="195580" cy="189865"/>
          </a:xfrm>
          <a:prstGeom prst="rect">
            <a:avLst/>
          </a:prstGeom>
        </p:spPr>
      </p:pic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FAA80980-180F-055A-5E85-BC2299B96C4B}"/>
              </a:ext>
            </a:extLst>
          </p:cNvPr>
          <p:cNvCxnSpPr>
            <a:stCxn id="18" idx="0"/>
          </p:cNvCxnSpPr>
          <p:nvPr/>
        </p:nvCxnSpPr>
        <p:spPr>
          <a:xfrm flipH="1" flipV="1">
            <a:off x="1362229" y="2103120"/>
            <a:ext cx="9371" cy="377508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4D6EF543-04AB-96D5-D625-82D032D15529}"/>
              </a:ext>
            </a:extLst>
          </p:cNvPr>
          <p:cNvCxnSpPr>
            <a:stCxn id="22" idx="0"/>
          </p:cNvCxnSpPr>
          <p:nvPr/>
        </p:nvCxnSpPr>
        <p:spPr>
          <a:xfrm flipV="1">
            <a:off x="3657600" y="1676400"/>
            <a:ext cx="6510" cy="804228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Düz Bağlayıcı 24">
            <a:extLst>
              <a:ext uri="{FF2B5EF4-FFF2-40B4-BE49-F238E27FC236}">
                <a16:creationId xmlns:a16="http://schemas.microsoft.com/office/drawing/2014/main" id="{39CB057D-DDDD-C621-0147-9D0041D62F9B}"/>
              </a:ext>
            </a:extLst>
          </p:cNvPr>
          <p:cNvCxnSpPr/>
          <p:nvPr/>
        </p:nvCxnSpPr>
        <p:spPr>
          <a:xfrm flipV="1">
            <a:off x="1362229" y="1676400"/>
            <a:ext cx="2301881" cy="418465"/>
          </a:xfrm>
          <a:prstGeom prst="line">
            <a:avLst/>
          </a:prstGeom>
          <a:ln w="22225">
            <a:solidFill>
              <a:schemeClr val="dk1">
                <a:shade val="95000"/>
                <a:satMod val="10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39AD8033-CBDA-60AF-9CEA-20703D44343D}"/>
              </a:ext>
            </a:extLst>
          </p:cNvPr>
          <p:cNvCxnSpPr>
            <a:stCxn id="18" idx="0"/>
          </p:cNvCxnSpPr>
          <p:nvPr/>
        </p:nvCxnSpPr>
        <p:spPr>
          <a:xfrm flipV="1">
            <a:off x="1371600" y="1676400"/>
            <a:ext cx="2292510" cy="80422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572A1B2-A093-8F59-C02A-D0B14B66DB62}"/>
              </a:ext>
            </a:extLst>
          </p:cNvPr>
          <p:cNvSpPr txBox="1"/>
          <p:nvPr/>
        </p:nvSpPr>
        <p:spPr>
          <a:xfrm>
            <a:off x="1032270" y="2301024"/>
            <a:ext cx="21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683BDB91-00BF-42AD-6A4B-D29D45DBC58C}"/>
              </a:ext>
            </a:extLst>
          </p:cNvPr>
          <p:cNvSpPr txBox="1"/>
          <p:nvPr/>
        </p:nvSpPr>
        <p:spPr>
          <a:xfrm>
            <a:off x="3709819" y="2294023"/>
            <a:ext cx="21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36363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36363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" name="Düz Bağlayıcı 29">
            <a:extLst>
              <a:ext uri="{FF2B5EF4-FFF2-40B4-BE49-F238E27FC236}">
                <a16:creationId xmlns:a16="http://schemas.microsoft.com/office/drawing/2014/main" id="{73CCF42E-316D-899B-8274-3E5715C82E89}"/>
              </a:ext>
            </a:extLst>
          </p:cNvPr>
          <p:cNvCxnSpPr/>
          <p:nvPr/>
        </p:nvCxnSpPr>
        <p:spPr>
          <a:xfrm>
            <a:off x="1984058" y="3317029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Düz Bağlayıcı 30">
            <a:extLst>
              <a:ext uri="{FF2B5EF4-FFF2-40B4-BE49-F238E27FC236}">
                <a16:creationId xmlns:a16="http://schemas.microsoft.com/office/drawing/2014/main" id="{7A3D8339-0CD6-1301-1CFB-5F5A46900A20}"/>
              </a:ext>
            </a:extLst>
          </p:cNvPr>
          <p:cNvCxnSpPr/>
          <p:nvPr/>
        </p:nvCxnSpPr>
        <p:spPr>
          <a:xfrm>
            <a:off x="1357070" y="280211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Düz Bağlayıcı 39">
            <a:extLst>
              <a:ext uri="{FF2B5EF4-FFF2-40B4-BE49-F238E27FC236}">
                <a16:creationId xmlns:a16="http://schemas.microsoft.com/office/drawing/2014/main" id="{B16DFBB9-65A3-AA9D-B000-2AEB0CBD0A6E}"/>
              </a:ext>
            </a:extLst>
          </p:cNvPr>
          <p:cNvCxnSpPr>
            <a:cxnSpLocks/>
          </p:cNvCxnSpPr>
          <p:nvPr/>
        </p:nvCxnSpPr>
        <p:spPr>
          <a:xfrm>
            <a:off x="3652491" y="3118174"/>
            <a:ext cx="0" cy="45637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Düz Ok Bağlayıcısı 40">
            <a:extLst>
              <a:ext uri="{FF2B5EF4-FFF2-40B4-BE49-F238E27FC236}">
                <a16:creationId xmlns:a16="http://schemas.microsoft.com/office/drawing/2014/main" id="{4CE87802-6356-3507-CE2F-974CC1BD4573}"/>
              </a:ext>
            </a:extLst>
          </p:cNvPr>
          <p:cNvCxnSpPr>
            <a:cxnSpLocks/>
          </p:cNvCxnSpPr>
          <p:nvPr/>
        </p:nvCxnSpPr>
        <p:spPr>
          <a:xfrm flipH="1">
            <a:off x="1345444" y="3154594"/>
            <a:ext cx="231069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Düz Bağlayıcı 42">
            <a:extLst>
              <a:ext uri="{FF2B5EF4-FFF2-40B4-BE49-F238E27FC236}">
                <a16:creationId xmlns:a16="http://schemas.microsoft.com/office/drawing/2014/main" id="{EAF87252-BB8F-C993-1B5F-A6A3F47234EF}"/>
              </a:ext>
            </a:extLst>
          </p:cNvPr>
          <p:cNvCxnSpPr/>
          <p:nvPr/>
        </p:nvCxnSpPr>
        <p:spPr>
          <a:xfrm>
            <a:off x="1357070" y="309675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Düz Ok Bağlayıcısı 43">
            <a:extLst>
              <a:ext uri="{FF2B5EF4-FFF2-40B4-BE49-F238E27FC236}">
                <a16:creationId xmlns:a16="http://schemas.microsoft.com/office/drawing/2014/main" id="{8F3A89AF-6023-266D-F47A-29DFB15AACC5}"/>
              </a:ext>
            </a:extLst>
          </p:cNvPr>
          <p:cNvCxnSpPr/>
          <p:nvPr/>
        </p:nvCxnSpPr>
        <p:spPr>
          <a:xfrm flipV="1">
            <a:off x="1361440" y="2633221"/>
            <a:ext cx="0" cy="46191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Düz Ok Bağlayıcısı 44">
            <a:extLst>
              <a:ext uri="{FF2B5EF4-FFF2-40B4-BE49-F238E27FC236}">
                <a16:creationId xmlns:a16="http://schemas.microsoft.com/office/drawing/2014/main" id="{364E4BA3-BD5E-606F-752F-44DD79959C8C}"/>
              </a:ext>
            </a:extLst>
          </p:cNvPr>
          <p:cNvCxnSpPr/>
          <p:nvPr/>
        </p:nvCxnSpPr>
        <p:spPr>
          <a:xfrm flipV="1">
            <a:off x="3645970" y="2623794"/>
            <a:ext cx="0" cy="46191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Metin kutusu 45">
                <a:extLst>
                  <a:ext uri="{FF2B5EF4-FFF2-40B4-BE49-F238E27FC236}">
                    <a16:creationId xmlns:a16="http://schemas.microsoft.com/office/drawing/2014/main" id="{1A05FB91-8475-6213-AA7A-6C23636DA49C}"/>
                  </a:ext>
                </a:extLst>
              </p:cNvPr>
              <p:cNvSpPr txBox="1"/>
              <p:nvPr/>
            </p:nvSpPr>
            <p:spPr>
              <a:xfrm>
                <a:off x="355703" y="2702560"/>
                <a:ext cx="1129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𝓐</a:t>
                </a: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Metin kutusu 45">
                <a:extLst>
                  <a:ext uri="{FF2B5EF4-FFF2-40B4-BE49-F238E27FC236}">
                    <a16:creationId xmlns:a16="http://schemas.microsoft.com/office/drawing/2014/main" id="{1A05FB91-8475-6213-AA7A-6C23636DA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03" y="2702560"/>
                <a:ext cx="1129879" cy="369332"/>
              </a:xfrm>
              <a:prstGeom prst="rect">
                <a:avLst/>
              </a:prstGeom>
              <a:blipFill>
                <a:blip r:embed="rId12"/>
                <a:stretch>
                  <a:fillRect l="-4301" t="-11475"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Metin kutusu 46">
                <a:extLst>
                  <a:ext uri="{FF2B5EF4-FFF2-40B4-BE49-F238E27FC236}">
                    <a16:creationId xmlns:a16="http://schemas.microsoft.com/office/drawing/2014/main" id="{85D8B916-1D5C-0B0F-EDF5-47D5526BE024}"/>
                  </a:ext>
                </a:extLst>
              </p:cNvPr>
              <p:cNvSpPr txBox="1"/>
              <p:nvPr/>
            </p:nvSpPr>
            <p:spPr>
              <a:xfrm>
                <a:off x="3637281" y="1473199"/>
                <a:ext cx="599439" cy="617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Metin kutusu 46">
                <a:extLst>
                  <a:ext uri="{FF2B5EF4-FFF2-40B4-BE49-F238E27FC236}">
                    <a16:creationId xmlns:a16="http://schemas.microsoft.com/office/drawing/2014/main" id="{85D8B916-1D5C-0B0F-EDF5-47D5526BE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7281" y="1473199"/>
                <a:ext cx="599439" cy="61702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Metin kutusu 47">
                <a:extLst>
                  <a:ext uri="{FF2B5EF4-FFF2-40B4-BE49-F238E27FC236}">
                    <a16:creationId xmlns:a16="http://schemas.microsoft.com/office/drawing/2014/main" id="{1D3EF5C2-CE29-CA70-5AF9-266A7DDF9334}"/>
                  </a:ext>
                </a:extLst>
              </p:cNvPr>
              <p:cNvSpPr txBox="1"/>
              <p:nvPr/>
            </p:nvSpPr>
            <p:spPr>
              <a:xfrm>
                <a:off x="890062" y="1661060"/>
                <a:ext cx="599439" cy="617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𝑀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Metin kutusu 47">
                <a:extLst>
                  <a:ext uri="{FF2B5EF4-FFF2-40B4-BE49-F238E27FC236}">
                    <a16:creationId xmlns:a16="http://schemas.microsoft.com/office/drawing/2014/main" id="{1D3EF5C2-CE29-CA70-5AF9-266A7DDF9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062" y="1661060"/>
                <a:ext cx="599439" cy="61702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Metin kutusu 48">
                <a:extLst>
                  <a:ext uri="{FF2B5EF4-FFF2-40B4-BE49-F238E27FC236}">
                    <a16:creationId xmlns:a16="http://schemas.microsoft.com/office/drawing/2014/main" id="{3235F0FA-CBE1-8998-758D-DEE9C7D956F0}"/>
                  </a:ext>
                </a:extLst>
              </p:cNvPr>
              <p:cNvSpPr txBox="1"/>
              <p:nvPr/>
            </p:nvSpPr>
            <p:spPr>
              <a:xfrm>
                <a:off x="3616961" y="2650746"/>
                <a:ext cx="820737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𝓑</a:t>
                </a:r>
                <a14:m>
                  <m:oMath xmlns:m="http://schemas.openxmlformats.org/officeDocument/2006/math">
                    <m:r>
                      <a:rPr kumimoji="0" lang="tr-TR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Metin kutusu 48">
                <a:extLst>
                  <a:ext uri="{FF2B5EF4-FFF2-40B4-BE49-F238E27FC236}">
                    <a16:creationId xmlns:a16="http://schemas.microsoft.com/office/drawing/2014/main" id="{3235F0FA-CBE1-8998-758D-DEE9C7D95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6961" y="2650746"/>
                <a:ext cx="820737" cy="391646"/>
              </a:xfrm>
              <a:prstGeom prst="rect">
                <a:avLst/>
              </a:prstGeom>
              <a:blipFill>
                <a:blip r:embed="rId15"/>
                <a:stretch>
                  <a:fillRect l="-5926" t="-10938" b="-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Düz Ok Bağlayıcısı 50">
            <a:extLst>
              <a:ext uri="{FF2B5EF4-FFF2-40B4-BE49-F238E27FC236}">
                <a16:creationId xmlns:a16="http://schemas.microsoft.com/office/drawing/2014/main" id="{6E89295E-A06E-9FAE-B3E9-3F6AC492C1BE}"/>
              </a:ext>
            </a:extLst>
          </p:cNvPr>
          <p:cNvCxnSpPr>
            <a:cxnSpLocks/>
          </p:cNvCxnSpPr>
          <p:nvPr/>
        </p:nvCxnSpPr>
        <p:spPr>
          <a:xfrm>
            <a:off x="2966720" y="1767840"/>
            <a:ext cx="0" cy="68072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Düz Ok Bağlayıcısı 53">
            <a:extLst>
              <a:ext uri="{FF2B5EF4-FFF2-40B4-BE49-F238E27FC236}">
                <a16:creationId xmlns:a16="http://schemas.microsoft.com/office/drawing/2014/main" id="{FF571892-75DE-1CF0-3652-58556D970B74}"/>
              </a:ext>
            </a:extLst>
          </p:cNvPr>
          <p:cNvCxnSpPr>
            <a:cxnSpLocks/>
          </p:cNvCxnSpPr>
          <p:nvPr/>
        </p:nvCxnSpPr>
        <p:spPr>
          <a:xfrm>
            <a:off x="2692400" y="1849120"/>
            <a:ext cx="0" cy="59944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C4F7E09F-A4A9-EF1D-2E56-062302CF0C81}"/>
              </a:ext>
            </a:extLst>
          </p:cNvPr>
          <p:cNvCxnSpPr>
            <a:cxnSpLocks/>
          </p:cNvCxnSpPr>
          <p:nvPr/>
        </p:nvCxnSpPr>
        <p:spPr>
          <a:xfrm>
            <a:off x="2407920" y="1940560"/>
            <a:ext cx="0" cy="48768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0DC3009D-9DF3-D386-9CE6-1D883412870F}"/>
              </a:ext>
            </a:extLst>
          </p:cNvPr>
          <p:cNvCxnSpPr>
            <a:cxnSpLocks/>
          </p:cNvCxnSpPr>
          <p:nvPr/>
        </p:nvCxnSpPr>
        <p:spPr>
          <a:xfrm>
            <a:off x="2113280" y="1950720"/>
            <a:ext cx="0" cy="48768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Düz Ok Bağlayıcısı 60">
            <a:extLst>
              <a:ext uri="{FF2B5EF4-FFF2-40B4-BE49-F238E27FC236}">
                <a16:creationId xmlns:a16="http://schemas.microsoft.com/office/drawing/2014/main" id="{DE15AB91-11F1-6382-978B-0F24EDAC7934}"/>
              </a:ext>
            </a:extLst>
          </p:cNvPr>
          <p:cNvCxnSpPr>
            <a:cxnSpLocks/>
          </p:cNvCxnSpPr>
          <p:nvPr/>
        </p:nvCxnSpPr>
        <p:spPr>
          <a:xfrm>
            <a:off x="1841159" y="1969574"/>
            <a:ext cx="0" cy="487680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Düz Ok Bağlayıcısı 62">
            <a:extLst>
              <a:ext uri="{FF2B5EF4-FFF2-40B4-BE49-F238E27FC236}">
                <a16:creationId xmlns:a16="http://schemas.microsoft.com/office/drawing/2014/main" id="{BD6B7306-1146-5310-C383-1AF16E4AF7F1}"/>
              </a:ext>
            </a:extLst>
          </p:cNvPr>
          <p:cNvCxnSpPr>
            <a:cxnSpLocks/>
          </p:cNvCxnSpPr>
          <p:nvPr/>
        </p:nvCxnSpPr>
        <p:spPr>
          <a:xfrm>
            <a:off x="1605280" y="2069248"/>
            <a:ext cx="0" cy="348832"/>
          </a:xfrm>
          <a:prstGeom prst="straightConnector1">
            <a:avLst/>
          </a:prstGeom>
          <a:ln w="317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Düz Ok Bağlayıcısı 64">
            <a:extLst>
              <a:ext uri="{FF2B5EF4-FFF2-40B4-BE49-F238E27FC236}">
                <a16:creationId xmlns:a16="http://schemas.microsoft.com/office/drawing/2014/main" id="{6D716A36-D873-867B-666E-1EB31EF78447}"/>
              </a:ext>
            </a:extLst>
          </p:cNvPr>
          <p:cNvCxnSpPr>
            <a:cxnSpLocks/>
          </p:cNvCxnSpPr>
          <p:nvPr/>
        </p:nvCxnSpPr>
        <p:spPr>
          <a:xfrm>
            <a:off x="3068320" y="1432559"/>
            <a:ext cx="0" cy="1483361"/>
          </a:xfrm>
          <a:prstGeom prst="straightConnector1">
            <a:avLst/>
          </a:prstGeom>
          <a:ln w="4762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Düz Ok Bağlayıcısı 67">
            <a:extLst>
              <a:ext uri="{FF2B5EF4-FFF2-40B4-BE49-F238E27FC236}">
                <a16:creationId xmlns:a16="http://schemas.microsoft.com/office/drawing/2014/main" id="{9048FA1E-94B2-F45D-EB9F-1A3E107E31F2}"/>
              </a:ext>
            </a:extLst>
          </p:cNvPr>
          <p:cNvCxnSpPr>
            <a:cxnSpLocks/>
          </p:cNvCxnSpPr>
          <p:nvPr/>
        </p:nvCxnSpPr>
        <p:spPr>
          <a:xfrm>
            <a:off x="1971040" y="1690909"/>
            <a:ext cx="0" cy="1153891"/>
          </a:xfrm>
          <a:prstGeom prst="straightConnector1">
            <a:avLst/>
          </a:prstGeom>
          <a:ln w="47625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Düz Ok Bağlayıcısı 69">
            <a:extLst>
              <a:ext uri="{FF2B5EF4-FFF2-40B4-BE49-F238E27FC236}">
                <a16:creationId xmlns:a16="http://schemas.microsoft.com/office/drawing/2014/main" id="{56B47532-EFBC-DAB4-8640-EF8CE5C7A5AF}"/>
              </a:ext>
            </a:extLst>
          </p:cNvPr>
          <p:cNvCxnSpPr>
            <a:cxnSpLocks/>
          </p:cNvCxnSpPr>
          <p:nvPr/>
        </p:nvCxnSpPr>
        <p:spPr>
          <a:xfrm>
            <a:off x="1959241" y="3427591"/>
            <a:ext cx="16874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Metin kutusu 72">
                <a:extLst>
                  <a:ext uri="{FF2B5EF4-FFF2-40B4-BE49-F238E27FC236}">
                    <a16:creationId xmlns:a16="http://schemas.microsoft.com/office/drawing/2014/main" id="{AF93DE1E-DFBE-B72D-E5E0-6FB4B11EBCD9}"/>
                  </a:ext>
                </a:extLst>
              </p:cNvPr>
              <p:cNvSpPr txBox="1"/>
              <p:nvPr/>
            </p:nvSpPr>
            <p:spPr>
              <a:xfrm>
                <a:off x="2428137" y="3112046"/>
                <a:ext cx="660400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2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3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3" name="Metin kutusu 72">
                <a:extLst>
                  <a:ext uri="{FF2B5EF4-FFF2-40B4-BE49-F238E27FC236}">
                    <a16:creationId xmlns:a16="http://schemas.microsoft.com/office/drawing/2014/main" id="{AF93DE1E-DFBE-B72D-E5E0-6FB4B11EB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137" y="3112046"/>
                <a:ext cx="660400" cy="6127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Metin kutusu 74">
                <a:extLst>
                  <a:ext uri="{FF2B5EF4-FFF2-40B4-BE49-F238E27FC236}">
                    <a16:creationId xmlns:a16="http://schemas.microsoft.com/office/drawing/2014/main" id="{8D2511FC-1658-4D56-AF40-333C35BEA33B}"/>
                  </a:ext>
                </a:extLst>
              </p:cNvPr>
              <p:cNvSpPr txBox="1"/>
              <p:nvPr/>
            </p:nvSpPr>
            <p:spPr>
              <a:xfrm>
                <a:off x="3007361" y="2407919"/>
                <a:ext cx="599439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1</m:t>
                          </m:r>
                        </m:num>
                        <m:den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3</m:t>
                          </m:r>
                        </m:den>
                      </m:f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5" name="Metin kutusu 74">
                <a:extLst>
                  <a:ext uri="{FF2B5EF4-FFF2-40B4-BE49-F238E27FC236}">
                    <a16:creationId xmlns:a16="http://schemas.microsoft.com/office/drawing/2014/main" id="{8D2511FC-1658-4D56-AF40-333C35BEA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361" y="2407919"/>
                <a:ext cx="599439" cy="6127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Metin kutusu 75">
                <a:extLst>
                  <a:ext uri="{FF2B5EF4-FFF2-40B4-BE49-F238E27FC236}">
                    <a16:creationId xmlns:a16="http://schemas.microsoft.com/office/drawing/2014/main" id="{6F800A70-1B35-CE62-C776-02F3E7515EBC}"/>
                  </a:ext>
                </a:extLst>
              </p:cNvPr>
              <p:cNvSpPr txBox="1"/>
              <p:nvPr/>
            </p:nvSpPr>
            <p:spPr>
              <a:xfrm>
                <a:off x="2255521" y="2865119"/>
                <a:ext cx="5994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𝐿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6" name="Metin kutusu 75">
                <a:extLst>
                  <a:ext uri="{FF2B5EF4-FFF2-40B4-BE49-F238E27FC236}">
                    <a16:creationId xmlns:a16="http://schemas.microsoft.com/office/drawing/2014/main" id="{6F800A70-1B35-CE62-C776-02F3E7515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21" y="2865119"/>
                <a:ext cx="599439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Düz Bağlayıcı 76">
            <a:extLst>
              <a:ext uri="{FF2B5EF4-FFF2-40B4-BE49-F238E27FC236}">
                <a16:creationId xmlns:a16="http://schemas.microsoft.com/office/drawing/2014/main" id="{19C974B8-E249-1418-942A-AD0163381F93}"/>
              </a:ext>
            </a:extLst>
          </p:cNvPr>
          <p:cNvCxnSpPr/>
          <p:nvPr/>
        </p:nvCxnSpPr>
        <p:spPr>
          <a:xfrm>
            <a:off x="3043630" y="2877633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Düz Ok Bağlayıcısı 77">
            <a:extLst>
              <a:ext uri="{FF2B5EF4-FFF2-40B4-BE49-F238E27FC236}">
                <a16:creationId xmlns:a16="http://schemas.microsoft.com/office/drawing/2014/main" id="{5875E38C-D595-CC85-BD9A-BEFC2282DF87}"/>
              </a:ext>
            </a:extLst>
          </p:cNvPr>
          <p:cNvCxnSpPr>
            <a:cxnSpLocks/>
          </p:cNvCxnSpPr>
          <p:nvPr/>
        </p:nvCxnSpPr>
        <p:spPr>
          <a:xfrm>
            <a:off x="3017521" y="3029466"/>
            <a:ext cx="626269" cy="129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Düz Bağlayıcı 79">
            <a:extLst>
              <a:ext uri="{FF2B5EF4-FFF2-40B4-BE49-F238E27FC236}">
                <a16:creationId xmlns:a16="http://schemas.microsoft.com/office/drawing/2014/main" id="{C7A0C92D-5558-2CBD-ECAC-F5D097BBFED4}"/>
              </a:ext>
            </a:extLst>
          </p:cNvPr>
          <p:cNvCxnSpPr/>
          <p:nvPr/>
        </p:nvCxnSpPr>
        <p:spPr>
          <a:xfrm>
            <a:off x="1341909" y="3706526"/>
            <a:ext cx="2281561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3" name="Resim 82">
            <a:extLst>
              <a:ext uri="{FF2B5EF4-FFF2-40B4-BE49-F238E27FC236}">
                <a16:creationId xmlns:a16="http://schemas.microsoft.com/office/drawing/2014/main" id="{78975722-03CF-39F7-E645-D83DCBA6895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90" y="3740468"/>
            <a:ext cx="195580" cy="189865"/>
          </a:xfrm>
          <a:prstGeom prst="rect">
            <a:avLst/>
          </a:prstGeom>
        </p:spPr>
      </p:pic>
      <p:pic>
        <p:nvPicPr>
          <p:cNvPr id="84" name="Resim 83">
            <a:extLst>
              <a:ext uri="{FF2B5EF4-FFF2-40B4-BE49-F238E27FC236}">
                <a16:creationId xmlns:a16="http://schemas.microsoft.com/office/drawing/2014/main" id="{143E59A0-FDDE-C683-48EA-B98600B32EB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90" y="3730308"/>
            <a:ext cx="195580" cy="189865"/>
          </a:xfrm>
          <a:prstGeom prst="rect">
            <a:avLst/>
          </a:prstGeom>
        </p:spPr>
      </p:pic>
      <p:sp>
        <p:nvSpPr>
          <p:cNvPr id="85" name="Serbest Form: Şekil 84">
            <a:extLst>
              <a:ext uri="{FF2B5EF4-FFF2-40B4-BE49-F238E27FC236}">
                <a16:creationId xmlns:a16="http://schemas.microsoft.com/office/drawing/2014/main" id="{B6CA96B6-0186-8F4B-AD37-B73F701FF9D8}"/>
              </a:ext>
            </a:extLst>
          </p:cNvPr>
          <p:cNvSpPr/>
          <p:nvPr/>
        </p:nvSpPr>
        <p:spPr>
          <a:xfrm>
            <a:off x="1361440" y="3708400"/>
            <a:ext cx="2294588" cy="233680"/>
          </a:xfrm>
          <a:custGeom>
            <a:avLst/>
            <a:gdLst>
              <a:gd name="connsiteX0" fmla="*/ 0 w 2294588"/>
              <a:gd name="connsiteY0" fmla="*/ 0 h 233680"/>
              <a:gd name="connsiteX1" fmla="*/ 314960 w 2294588"/>
              <a:gd name="connsiteY1" fmla="*/ 142240 h 233680"/>
              <a:gd name="connsiteX2" fmla="*/ 680720 w 2294588"/>
              <a:gd name="connsiteY2" fmla="*/ 213360 h 233680"/>
              <a:gd name="connsiteX3" fmla="*/ 1107440 w 2294588"/>
              <a:gd name="connsiteY3" fmla="*/ 233680 h 233680"/>
              <a:gd name="connsiteX4" fmla="*/ 1452880 w 2294588"/>
              <a:gd name="connsiteY4" fmla="*/ 213360 h 233680"/>
              <a:gd name="connsiteX5" fmla="*/ 2021840 w 2294588"/>
              <a:gd name="connsiteY5" fmla="*/ 121920 h 233680"/>
              <a:gd name="connsiteX6" fmla="*/ 2286000 w 2294588"/>
              <a:gd name="connsiteY6" fmla="*/ 50800 h 233680"/>
              <a:gd name="connsiteX7" fmla="*/ 2235200 w 2294588"/>
              <a:gd name="connsiteY7" fmla="*/ 20320 h 233680"/>
              <a:gd name="connsiteX8" fmla="*/ 2235200 w 2294588"/>
              <a:gd name="connsiteY8" fmla="*/ 20320 h 233680"/>
              <a:gd name="connsiteX9" fmla="*/ 2255520 w 2294588"/>
              <a:gd name="connsiteY9" fmla="*/ 30480 h 233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4588" h="233680">
                <a:moveTo>
                  <a:pt x="0" y="0"/>
                </a:moveTo>
                <a:cubicBezTo>
                  <a:pt x="100753" y="53340"/>
                  <a:pt x="201507" y="106680"/>
                  <a:pt x="314960" y="142240"/>
                </a:cubicBezTo>
                <a:cubicBezTo>
                  <a:pt x="428413" y="177800"/>
                  <a:pt x="548640" y="198120"/>
                  <a:pt x="680720" y="213360"/>
                </a:cubicBezTo>
                <a:cubicBezTo>
                  <a:pt x="812800" y="228600"/>
                  <a:pt x="978747" y="233680"/>
                  <a:pt x="1107440" y="233680"/>
                </a:cubicBezTo>
                <a:cubicBezTo>
                  <a:pt x="1236133" y="233680"/>
                  <a:pt x="1300480" y="231987"/>
                  <a:pt x="1452880" y="213360"/>
                </a:cubicBezTo>
                <a:cubicBezTo>
                  <a:pt x="1605280" y="194733"/>
                  <a:pt x="1882987" y="149013"/>
                  <a:pt x="2021840" y="121920"/>
                </a:cubicBezTo>
                <a:cubicBezTo>
                  <a:pt x="2160693" y="94827"/>
                  <a:pt x="2250440" y="67733"/>
                  <a:pt x="2286000" y="50800"/>
                </a:cubicBezTo>
                <a:cubicBezTo>
                  <a:pt x="2321560" y="33867"/>
                  <a:pt x="2235200" y="20320"/>
                  <a:pt x="2235200" y="20320"/>
                </a:cubicBezTo>
                <a:lnTo>
                  <a:pt x="2235200" y="20320"/>
                </a:lnTo>
                <a:lnTo>
                  <a:pt x="2255520" y="3048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6" name="Düz Bağlayıcı 85">
            <a:extLst>
              <a:ext uri="{FF2B5EF4-FFF2-40B4-BE49-F238E27FC236}">
                <a16:creationId xmlns:a16="http://schemas.microsoft.com/office/drawing/2014/main" id="{5372219A-1E83-47F2-DCBE-EA179B32DA64}"/>
              </a:ext>
            </a:extLst>
          </p:cNvPr>
          <p:cNvCxnSpPr>
            <a:stCxn id="85" idx="0"/>
          </p:cNvCxnSpPr>
          <p:nvPr/>
        </p:nvCxnSpPr>
        <p:spPr>
          <a:xfrm>
            <a:off x="1361440" y="3708400"/>
            <a:ext cx="737310" cy="4165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Düz Bağlayıcı 86">
            <a:extLst>
              <a:ext uri="{FF2B5EF4-FFF2-40B4-BE49-F238E27FC236}">
                <a16:creationId xmlns:a16="http://schemas.microsoft.com/office/drawing/2014/main" id="{4693FDA6-43BE-D6D1-1ADF-79C3CBE3E33A}"/>
              </a:ext>
            </a:extLst>
          </p:cNvPr>
          <p:cNvCxnSpPr>
            <a:stCxn id="85" idx="6"/>
          </p:cNvCxnSpPr>
          <p:nvPr/>
        </p:nvCxnSpPr>
        <p:spPr>
          <a:xfrm flipH="1">
            <a:off x="2837390" y="3759200"/>
            <a:ext cx="810050" cy="2919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Yay 87">
            <a:extLst>
              <a:ext uri="{FF2B5EF4-FFF2-40B4-BE49-F238E27FC236}">
                <a16:creationId xmlns:a16="http://schemas.microsoft.com/office/drawing/2014/main" id="{5211AF18-3F15-2231-4E72-2215338CECEF}"/>
              </a:ext>
            </a:extLst>
          </p:cNvPr>
          <p:cNvSpPr/>
          <p:nvPr/>
        </p:nvSpPr>
        <p:spPr>
          <a:xfrm rot="451410">
            <a:off x="1639404" y="3716412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Yay 88">
            <a:extLst>
              <a:ext uri="{FF2B5EF4-FFF2-40B4-BE49-F238E27FC236}">
                <a16:creationId xmlns:a16="http://schemas.microsoft.com/office/drawing/2014/main" id="{7A9AE40E-24E0-DAFE-A173-2FAD9BA43929}"/>
              </a:ext>
            </a:extLst>
          </p:cNvPr>
          <p:cNvSpPr/>
          <p:nvPr/>
        </p:nvSpPr>
        <p:spPr>
          <a:xfrm rot="9281890">
            <a:off x="3035742" y="3669866"/>
            <a:ext cx="200029" cy="274210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Metin kutusu 89">
                <a:extLst>
                  <a:ext uri="{FF2B5EF4-FFF2-40B4-BE49-F238E27FC236}">
                    <a16:creationId xmlns:a16="http://schemas.microsoft.com/office/drawing/2014/main" id="{AA5E5F0D-B5EC-F43E-9A8C-27D05DA64BA2}"/>
                  </a:ext>
                </a:extLst>
              </p:cNvPr>
              <p:cNvSpPr txBox="1"/>
              <p:nvPr/>
            </p:nvSpPr>
            <p:spPr>
              <a:xfrm>
                <a:off x="2722880" y="3633614"/>
                <a:ext cx="304799" cy="391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0" name="Metin kutusu 89">
                <a:extLst>
                  <a:ext uri="{FF2B5EF4-FFF2-40B4-BE49-F238E27FC236}">
                    <a16:creationId xmlns:a16="http://schemas.microsoft.com/office/drawing/2014/main" id="{AA5E5F0D-B5EC-F43E-9A8C-27D05DA64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80" y="3633614"/>
                <a:ext cx="304799" cy="391646"/>
              </a:xfrm>
              <a:prstGeom prst="rect">
                <a:avLst/>
              </a:prstGeom>
              <a:blipFill>
                <a:blip r:embed="rId19"/>
                <a:stretch>
                  <a:fillRect r="-16000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Metin kutusu 90">
                <a:extLst>
                  <a:ext uri="{FF2B5EF4-FFF2-40B4-BE49-F238E27FC236}">
                    <a16:creationId xmlns:a16="http://schemas.microsoft.com/office/drawing/2014/main" id="{0719ECEB-2C9D-CC15-C1F4-6342CC06A5B3}"/>
                  </a:ext>
                </a:extLst>
              </p:cNvPr>
              <p:cNvSpPr txBox="1"/>
              <p:nvPr/>
            </p:nvSpPr>
            <p:spPr>
              <a:xfrm>
                <a:off x="1930400" y="3613294"/>
                <a:ext cx="3047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1" name="Metin kutusu 90">
                <a:extLst>
                  <a:ext uri="{FF2B5EF4-FFF2-40B4-BE49-F238E27FC236}">
                    <a16:creationId xmlns:a16="http://schemas.microsoft.com/office/drawing/2014/main" id="{0719ECEB-2C9D-CC15-C1F4-6342CC06A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0400" y="3613294"/>
                <a:ext cx="304799" cy="369332"/>
              </a:xfrm>
              <a:prstGeom prst="rect">
                <a:avLst/>
              </a:prstGeom>
              <a:blipFill>
                <a:blip r:embed="rId20"/>
                <a:stretch>
                  <a:fillRect r="-1000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Yay 91">
            <a:extLst>
              <a:ext uri="{FF2B5EF4-FFF2-40B4-BE49-F238E27FC236}">
                <a16:creationId xmlns:a16="http://schemas.microsoft.com/office/drawing/2014/main" id="{7860A189-05C2-6D74-4014-C128E2C1D592}"/>
              </a:ext>
            </a:extLst>
          </p:cNvPr>
          <p:cNvSpPr/>
          <p:nvPr/>
        </p:nvSpPr>
        <p:spPr>
          <a:xfrm rot="16200000">
            <a:off x="5721917" y="718222"/>
            <a:ext cx="436878" cy="375915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Metin kutusu 92">
            <a:extLst>
              <a:ext uri="{FF2B5EF4-FFF2-40B4-BE49-F238E27FC236}">
                <a16:creationId xmlns:a16="http://schemas.microsoft.com/office/drawing/2014/main" id="{ACD1E4BB-2D70-2FE6-BF1D-6B3ECA5E2F4B}"/>
              </a:ext>
            </a:extLst>
          </p:cNvPr>
          <p:cNvSpPr txBox="1"/>
          <p:nvPr/>
        </p:nvSpPr>
        <p:spPr>
          <a:xfrm>
            <a:off x="2387600" y="1776861"/>
            <a:ext cx="353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94" name="Metin kutusu 93">
            <a:extLst>
              <a:ext uri="{FF2B5EF4-FFF2-40B4-BE49-F238E27FC236}">
                <a16:creationId xmlns:a16="http://schemas.microsoft.com/office/drawing/2014/main" id="{DC701DA4-4661-385A-4792-2A3AF276F4D4}"/>
              </a:ext>
            </a:extLst>
          </p:cNvPr>
          <p:cNvSpPr txBox="1"/>
          <p:nvPr/>
        </p:nvSpPr>
        <p:spPr>
          <a:xfrm>
            <a:off x="5781040" y="435741"/>
            <a:ext cx="353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+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Metin kutusu 94">
                <a:extLst>
                  <a:ext uri="{FF2B5EF4-FFF2-40B4-BE49-F238E27FC236}">
                    <a16:creationId xmlns:a16="http://schemas.microsoft.com/office/drawing/2014/main" id="{D81F3264-60A4-7E06-4442-C81F6E50B67C}"/>
                  </a:ext>
                </a:extLst>
              </p:cNvPr>
              <p:cNvSpPr txBox="1"/>
              <p:nvPr/>
            </p:nvSpPr>
            <p:spPr>
              <a:xfrm>
                <a:off x="2042161" y="2489199"/>
                <a:ext cx="5994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𝐸𝐼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5" name="Metin kutusu 94">
                <a:extLst>
                  <a:ext uri="{FF2B5EF4-FFF2-40B4-BE49-F238E27FC236}">
                    <a16:creationId xmlns:a16="http://schemas.microsoft.com/office/drawing/2014/main" id="{D81F3264-60A4-7E06-4442-C81F6E50B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61" y="2489199"/>
                <a:ext cx="599439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etin kutusu 2">
            <a:extLst>
              <a:ext uri="{FF2B5EF4-FFF2-40B4-BE49-F238E27FC236}">
                <a16:creationId xmlns:a16="http://schemas.microsoft.com/office/drawing/2014/main" id="{1BC5D9A0-3C89-5546-CCC5-5F99E4F9CBCC}"/>
              </a:ext>
            </a:extLst>
          </p:cNvPr>
          <p:cNvSpPr txBox="1"/>
          <p:nvPr/>
        </p:nvSpPr>
        <p:spPr>
          <a:xfrm>
            <a:off x="9945278" y="188536"/>
            <a:ext cx="166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HATIRLATMA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741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DD14C38-572D-A2F0-ED61-360A217EAF7B}"/>
              </a:ext>
            </a:extLst>
          </p:cNvPr>
          <p:cNvSpPr txBox="1"/>
          <p:nvPr/>
        </p:nvSpPr>
        <p:spPr>
          <a:xfrm>
            <a:off x="9194800" y="2479040"/>
            <a:ext cx="2330450" cy="46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3682254-FDA6-03CF-8392-C56A5AC36406}"/>
              </a:ext>
            </a:extLst>
          </p:cNvPr>
          <p:cNvSpPr txBox="1"/>
          <p:nvPr/>
        </p:nvSpPr>
        <p:spPr>
          <a:xfrm>
            <a:off x="741680" y="1198880"/>
            <a:ext cx="10241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Deplasman metotlarındaki işaretleri ile birim deplasman sabitlerini yazarsak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B1DFE3D-5F4F-3D20-E8CD-56F5A6154342}"/>
                  </a:ext>
                </a:extLst>
              </p:cNvPr>
              <p:cNvSpPr txBox="1"/>
              <p:nvPr/>
            </p:nvSpPr>
            <p:spPr>
              <a:xfrm>
                <a:off x="2804160" y="2265679"/>
                <a:ext cx="2621280" cy="1132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e>
                      <m:sub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sSub>
                          <m:sSubPr>
                            <m:ctrlP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tr-TR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</m:num>
                      <m:den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den>
                    </m:f>
                  </m:oMath>
                </a14:m>
                <a:r>
                  <a:rPr kumimoji="0" lang="tr-T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B1DFE3D-5F4F-3D20-E8CD-56F5A6154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160" y="2265679"/>
                <a:ext cx="2621280" cy="11327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43886579-6135-600F-1124-4AEBF51FE915}"/>
                  </a:ext>
                </a:extLst>
              </p:cNvPr>
              <p:cNvSpPr txBox="1"/>
              <p:nvPr/>
            </p:nvSpPr>
            <p:spPr>
              <a:xfrm>
                <a:off x="5994400" y="2280189"/>
                <a:ext cx="2773680" cy="1091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  <m:sSub>
                            <m:sSubPr>
                              <m:ctrlP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0" lang="tr-T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</m:t>
                      </m:r>
                    </m:oMath>
                  </m:oMathPara>
                </a14:m>
                <a:endParaRPr kumimoji="0" lang="tr-T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43886579-6135-600F-1124-4AEBF51FE9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4400" y="2280189"/>
                <a:ext cx="2773680" cy="10915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0DB9855F-D1EF-E634-0175-AD71327F8250}"/>
                  </a:ext>
                </a:extLst>
              </p:cNvPr>
              <p:cNvSpPr txBox="1"/>
              <p:nvPr/>
            </p:nvSpPr>
            <p:spPr>
              <a:xfrm>
                <a:off x="812800" y="3429000"/>
                <a:ext cx="10241280" cy="424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000"/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r-T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𝐴𝑦𝑛𝚤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𝑑𝑒𝑛𝑘𝑙𝑒𝑚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𝑡𝑎𝑘𝚤𝑚𝚤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  <m:sSub>
                      <m:sSubPr>
                        <m:ctrlPr>
                          <a:rPr kumimoji="0" lang="tr-TR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tr-TR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 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𝑣𝑒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tr-TR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𝜃</m:t>
                        </m:r>
                      </m:e>
                      <m:sub>
                        <m:r>
                          <a:rPr kumimoji="0" lang="tr-TR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 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ç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𝑖𝑛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çö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𝑧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ü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𝑙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ü</m:t>
                    </m:r>
                    <m:r>
                      <a:rPr kumimoji="0" lang="tr-TR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𝑟𝑠𝑒</m:t>
                    </m:r>
                  </m:oMath>
                </a14:m>
                <a:endParaRPr kumimoji="0" lang="tr-T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0DB9855F-D1EF-E634-0175-AD71327F8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3429000"/>
                <a:ext cx="10241280" cy="424796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16CD7681-4DCC-D99A-35AF-DC91B8CC3777}"/>
                  </a:ext>
                </a:extLst>
              </p:cNvPr>
              <p:cNvSpPr txBox="1"/>
              <p:nvPr/>
            </p:nvSpPr>
            <p:spPr>
              <a:xfrm>
                <a:off x="2824480" y="4511039"/>
                <a:ext cx="2621280" cy="1132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e>
                      <m:sub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  <m:sSub>
                          <m:sSubPr>
                            <m:ctrlP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kumimoji="0" lang="tr-TR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𝐸𝐼</m:t>
                        </m:r>
                      </m:num>
                      <m:den>
                        <m:r>
                          <a:rPr kumimoji="0" lang="tr-TR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𝐿</m:t>
                        </m:r>
                      </m:den>
                    </m:f>
                  </m:oMath>
                </a14:m>
                <a:r>
                  <a:rPr kumimoji="0" lang="tr-T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 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16CD7681-4DCC-D99A-35AF-DC91B8CC3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4480" y="4511039"/>
                <a:ext cx="2621280" cy="11327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57805C7F-E81D-270C-EC19-667819E41BEC}"/>
                  </a:ext>
                </a:extLst>
              </p:cNvPr>
              <p:cNvSpPr txBox="1"/>
              <p:nvPr/>
            </p:nvSpPr>
            <p:spPr>
              <a:xfrm>
                <a:off x="5953760" y="4515389"/>
                <a:ext cx="2773680" cy="1091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𝜃</m:t>
                              </m:r>
                            </m:e>
                            <m:sub>
                              <m:r>
                                <a:rPr kumimoji="0" lang="tr-TR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0" lang="tr-T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𝐸𝐼</m:t>
                          </m:r>
                        </m:num>
                        <m:den>
                          <m:r>
                            <a:rPr kumimoji="0" lang="tr-TR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</m:den>
                      </m:f>
                      <m:r>
                        <a:rPr kumimoji="0" lang="tr-TR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</m:t>
                      </m:r>
                    </m:oMath>
                  </m:oMathPara>
                </a14:m>
                <a:endParaRPr kumimoji="0" lang="tr-T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57805C7F-E81D-270C-EC19-667819E41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760" y="4515389"/>
                <a:ext cx="2773680" cy="10915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Metin kutusu 1">
            <a:extLst>
              <a:ext uri="{FF2B5EF4-FFF2-40B4-BE49-F238E27FC236}">
                <a16:creationId xmlns:a16="http://schemas.microsoft.com/office/drawing/2014/main" id="{26F6D49F-5149-DE7F-074E-2A6C7B648990}"/>
              </a:ext>
            </a:extLst>
          </p:cNvPr>
          <p:cNvSpPr txBox="1"/>
          <p:nvPr/>
        </p:nvSpPr>
        <p:spPr>
          <a:xfrm>
            <a:off x="9945278" y="188536"/>
            <a:ext cx="166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HATIRLATMA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87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59F0FB2-7A45-43F1-3721-ADDB1A62B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823912"/>
            <a:ext cx="1002030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3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54207A33-C450-C4C1-5888-7D70555F5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27" y="1233805"/>
            <a:ext cx="5076825" cy="333375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9F27BF2-DB69-F0DE-E09A-8EE213B45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447" y="1038542"/>
            <a:ext cx="5153025" cy="402907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3A30D57E-FA39-7F4B-5931-C4D37AB0C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905" y="4515144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8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DB8F840-A2A2-15B0-0541-0A99340A8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22" y="1019175"/>
            <a:ext cx="4486275" cy="481965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FF3F4D9-BEA0-FCC1-96CD-24A5D9EB2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554" y="787717"/>
            <a:ext cx="3476625" cy="351472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822269DF-6ADA-0B7D-C82E-66081954F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9119" y="3748087"/>
            <a:ext cx="5476875" cy="180022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2AB3997-560A-3C45-494E-E94904C0B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924" y="1800225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63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99B7E04-2C95-9EC7-AC96-4F2A95B2D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336675"/>
            <a:ext cx="10706100" cy="398145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72A0BF15-3A7A-0E3B-7219-B6EB647DC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924" y="1800225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01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190C1A3-202A-885C-EB7F-1CB1F0944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47" y="371792"/>
            <a:ext cx="9572625" cy="322897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C2129B4-C35A-B643-0D88-7EE4F0561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32" y="3723005"/>
            <a:ext cx="9324975" cy="5905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B32DE7D-CFA2-7CBE-3344-E98935793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952" y="4256722"/>
            <a:ext cx="8715375" cy="60007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FADF151-94E7-A46F-4EBD-948AD4A3A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7924" y="942385"/>
            <a:ext cx="3676650" cy="162877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D6CE9A2-A1DA-8418-56B4-303B829D2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562" y="4923423"/>
            <a:ext cx="100488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53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E6BA4E7-EE61-7595-CB26-AD23C6645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8484"/>
            <a:ext cx="12192000" cy="4221032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2F400F9C-15C1-8603-3C7C-745876EDC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539" y="848117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5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4E8A3F4-9C68-6CBB-BC75-D1A1A49BF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0" y="762000"/>
            <a:ext cx="11352169" cy="319725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63FA83BF-CB0A-AA7D-E38D-5E94BE41D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88" y="4494657"/>
            <a:ext cx="11725275" cy="18478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24C0C7CD-A071-72BA-1157-C0B9C8B6D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5692" y="2676919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74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E71762E2-46AC-285D-E845-C3FAB62E5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8421"/>
            <a:ext cx="12192000" cy="4721157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98AA68A-728B-D3BA-8BF8-754861ECF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193" y="357926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79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0EA4095E-324F-F619-991B-879BCEDD4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6642"/>
            <a:ext cx="12192000" cy="285799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AC0DF61-DC97-9AFB-89B8-54C8B92B2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582"/>
            <a:ext cx="12192000" cy="3484028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A0B11D59-B619-A0FE-6B3A-564312BCF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5692" y="9134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1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3D08A8C-AD8A-406B-FFDE-8B4E102E1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1552575"/>
            <a:ext cx="10010775" cy="375285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CB0761F-8769-0D3D-D5C6-E620C79DF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305" y="546462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17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A4DA932-2280-6432-48AA-38460E1D4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452437"/>
            <a:ext cx="11153775" cy="595312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CC6E7E8-61D8-A4E4-EDD6-C4E04A0FD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461" y="612450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75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5790AF6-7C9C-E444-CA33-175E72F69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" y="704850"/>
            <a:ext cx="12106275" cy="54483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A744C9F-65C5-7485-DD51-25C70A9D7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388" y="291940"/>
            <a:ext cx="36766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77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72C431F3-794B-2335-9A0C-8A75F9B41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0" y="446501"/>
            <a:ext cx="11941705" cy="5842539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5D2F4569-99E7-66A0-4EC9-80376412C496}"/>
              </a:ext>
            </a:extLst>
          </p:cNvPr>
          <p:cNvSpPr txBox="1"/>
          <p:nvPr/>
        </p:nvSpPr>
        <p:spPr>
          <a:xfrm>
            <a:off x="735288" y="3930976"/>
            <a:ext cx="15837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Pozitif yönler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025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45FE763-9970-C18E-79F9-4F0EFE61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" y="571643"/>
            <a:ext cx="11948160" cy="560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43499C16-3DBB-072E-30CB-D0CE8AB87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" y="561975"/>
            <a:ext cx="11553825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95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83308AB2-BBE6-772A-806A-84718A3D6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566737"/>
            <a:ext cx="11468100" cy="572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536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up 82">
            <a:extLst>
              <a:ext uri="{FF2B5EF4-FFF2-40B4-BE49-F238E27FC236}">
                <a16:creationId xmlns:a16="http://schemas.microsoft.com/office/drawing/2014/main" id="{77F171E5-AEE3-0757-07E4-2C18AE827687}"/>
              </a:ext>
            </a:extLst>
          </p:cNvPr>
          <p:cNvGrpSpPr/>
          <p:nvPr/>
        </p:nvGrpSpPr>
        <p:grpSpPr>
          <a:xfrm>
            <a:off x="385492" y="195307"/>
            <a:ext cx="11350791" cy="6476208"/>
            <a:chOff x="-40640" y="408373"/>
            <a:chExt cx="11350791" cy="6476208"/>
          </a:xfrm>
        </p:grpSpPr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F1349DB4-546C-F3D3-F693-F6678BE869E6}"/>
                </a:ext>
              </a:extLst>
            </p:cNvPr>
            <p:cNvSpPr txBox="1"/>
            <p:nvPr/>
          </p:nvSpPr>
          <p:spPr>
            <a:xfrm>
              <a:off x="1837678" y="408373"/>
              <a:ext cx="94724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SİMETRİK VE ANTİMETRİK DEFORMASYON YAPAN SİSTEMLER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Simetri ekseni üzerinde kolon ve düğüm noktası bulunması hali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	1.1 Simetrik deformasyon hali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832F355B-A936-AAA9-EBDC-C0F7B56C3C2B}"/>
                </a:ext>
              </a:extLst>
            </p:cNvPr>
            <p:cNvCxnSpPr/>
            <p:nvPr/>
          </p:nvCxnSpPr>
          <p:spPr>
            <a:xfrm>
              <a:off x="2201662" y="3080551"/>
              <a:ext cx="5877018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905567B7-E021-C837-E831-47C958FB1463}"/>
                </a:ext>
              </a:extLst>
            </p:cNvPr>
            <p:cNvCxnSpPr/>
            <p:nvPr/>
          </p:nvCxnSpPr>
          <p:spPr>
            <a:xfrm>
              <a:off x="3616960" y="2214880"/>
              <a:ext cx="0" cy="1645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Düz Bağlayıcı 8">
              <a:extLst>
                <a:ext uri="{FF2B5EF4-FFF2-40B4-BE49-F238E27FC236}">
                  <a16:creationId xmlns:a16="http://schemas.microsoft.com/office/drawing/2014/main" id="{17C646C0-08D5-3E98-B263-8B0AD70E87AA}"/>
                </a:ext>
              </a:extLst>
            </p:cNvPr>
            <p:cNvCxnSpPr/>
            <p:nvPr/>
          </p:nvCxnSpPr>
          <p:spPr>
            <a:xfrm>
              <a:off x="6664960" y="2214880"/>
              <a:ext cx="0" cy="164592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E20A2F88-471E-A63E-B1A7-D3FBC4DEB7CB}"/>
                </a:ext>
              </a:extLst>
            </p:cNvPr>
            <p:cNvCxnSpPr/>
            <p:nvPr/>
          </p:nvCxnSpPr>
          <p:spPr>
            <a:xfrm>
              <a:off x="5130800" y="3080551"/>
              <a:ext cx="0" cy="78024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2" name="Grup 11">
              <a:extLst>
                <a:ext uri="{FF2B5EF4-FFF2-40B4-BE49-F238E27FC236}">
                  <a16:creationId xmlns:a16="http://schemas.microsoft.com/office/drawing/2014/main" id="{3DAFE7F7-8B21-4F1C-0044-DE5F60567E05}"/>
                </a:ext>
              </a:extLst>
            </p:cNvPr>
            <p:cNvGrpSpPr/>
            <p:nvPr/>
          </p:nvGrpSpPr>
          <p:grpSpPr bwMode="auto">
            <a:xfrm>
              <a:off x="3359025" y="38774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3" name="Rectangle 24" descr="Light upward diagonal">
                <a:extLst>
                  <a:ext uri="{FF2B5EF4-FFF2-40B4-BE49-F238E27FC236}">
                    <a16:creationId xmlns:a16="http://schemas.microsoft.com/office/drawing/2014/main" id="{92E0CDAF-A3FD-0F79-E945-EF3898F66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4" name="AutoShape 25">
                <a:extLst>
                  <a:ext uri="{FF2B5EF4-FFF2-40B4-BE49-F238E27FC236}">
                    <a16:creationId xmlns:a16="http://schemas.microsoft.com/office/drawing/2014/main" id="{7159238D-B621-EC4A-E7F6-3ABD0CBA189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5" name="Grup 14">
              <a:extLst>
                <a:ext uri="{FF2B5EF4-FFF2-40B4-BE49-F238E27FC236}">
                  <a16:creationId xmlns:a16="http://schemas.microsoft.com/office/drawing/2014/main" id="{6C7335F0-4054-2F18-FEE6-211CA41C999A}"/>
                </a:ext>
              </a:extLst>
            </p:cNvPr>
            <p:cNvGrpSpPr/>
            <p:nvPr/>
          </p:nvGrpSpPr>
          <p:grpSpPr bwMode="auto">
            <a:xfrm>
              <a:off x="4862705" y="386727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6" name="Rectangle 24" descr="Light upward diagonal">
                <a:extLst>
                  <a:ext uri="{FF2B5EF4-FFF2-40B4-BE49-F238E27FC236}">
                    <a16:creationId xmlns:a16="http://schemas.microsoft.com/office/drawing/2014/main" id="{9D407F74-82DC-D03A-88DE-2B3D2FF118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" name="AutoShape 25">
                <a:extLst>
                  <a:ext uri="{FF2B5EF4-FFF2-40B4-BE49-F238E27FC236}">
                    <a16:creationId xmlns:a16="http://schemas.microsoft.com/office/drawing/2014/main" id="{29B58469-C6D3-8B2E-8C26-1327AD1B0C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8" name="Grup 17">
              <a:extLst>
                <a:ext uri="{FF2B5EF4-FFF2-40B4-BE49-F238E27FC236}">
                  <a16:creationId xmlns:a16="http://schemas.microsoft.com/office/drawing/2014/main" id="{A02C20DE-BF1C-204D-3C6D-F607ABCAF556}"/>
                </a:ext>
              </a:extLst>
            </p:cNvPr>
            <p:cNvGrpSpPr/>
            <p:nvPr/>
          </p:nvGrpSpPr>
          <p:grpSpPr bwMode="auto">
            <a:xfrm>
              <a:off x="6376544" y="385683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9" name="Rectangle 24" descr="Light upward diagonal">
                <a:extLst>
                  <a:ext uri="{FF2B5EF4-FFF2-40B4-BE49-F238E27FC236}">
                    <a16:creationId xmlns:a16="http://schemas.microsoft.com/office/drawing/2014/main" id="{FEE30204-CC09-3C05-5A2E-6FC4FD44D3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0" name="AutoShape 25">
                <a:extLst>
                  <a:ext uri="{FF2B5EF4-FFF2-40B4-BE49-F238E27FC236}">
                    <a16:creationId xmlns:a16="http://schemas.microsoft.com/office/drawing/2014/main" id="{038F4D62-F815-0C42-0C8F-A2C8E279C5A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1" name="Grup 20">
              <a:extLst>
                <a:ext uri="{FF2B5EF4-FFF2-40B4-BE49-F238E27FC236}">
                  <a16:creationId xmlns:a16="http://schemas.microsoft.com/office/drawing/2014/main" id="{570D16A0-D69C-C4A0-6BE2-1F51E452BE3A}"/>
                </a:ext>
              </a:extLst>
            </p:cNvPr>
            <p:cNvGrpSpPr/>
            <p:nvPr/>
          </p:nvGrpSpPr>
          <p:grpSpPr bwMode="auto">
            <a:xfrm rot="16200000">
              <a:off x="7890385" y="29630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2" name="Rectangle 24" descr="Light upward diagonal">
                <a:extLst>
                  <a:ext uri="{FF2B5EF4-FFF2-40B4-BE49-F238E27FC236}">
                    <a16:creationId xmlns:a16="http://schemas.microsoft.com/office/drawing/2014/main" id="{E1AFE187-1617-8F72-8687-21C2D6F24D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AutoShape 25">
                <a:extLst>
                  <a:ext uri="{FF2B5EF4-FFF2-40B4-BE49-F238E27FC236}">
                    <a16:creationId xmlns:a16="http://schemas.microsoft.com/office/drawing/2014/main" id="{CE215636-2AAA-F148-3454-A56EAC3262D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4" name="Grup 23">
              <a:extLst>
                <a:ext uri="{FF2B5EF4-FFF2-40B4-BE49-F238E27FC236}">
                  <a16:creationId xmlns:a16="http://schemas.microsoft.com/office/drawing/2014/main" id="{3811782A-D4C7-CB45-2CB7-D1ED7BC34C00}"/>
                </a:ext>
              </a:extLst>
            </p:cNvPr>
            <p:cNvGrpSpPr/>
            <p:nvPr/>
          </p:nvGrpSpPr>
          <p:grpSpPr bwMode="auto">
            <a:xfrm rot="5400000">
              <a:off x="1804545" y="30138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5" name="Rectangle 24" descr="Light upward diagonal">
                <a:extLst>
                  <a:ext uri="{FF2B5EF4-FFF2-40B4-BE49-F238E27FC236}">
                    <a16:creationId xmlns:a16="http://schemas.microsoft.com/office/drawing/2014/main" id="{4F0641FE-A5BA-F73A-3F89-60110578B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6" name="AutoShape 25">
                <a:extLst>
                  <a:ext uri="{FF2B5EF4-FFF2-40B4-BE49-F238E27FC236}">
                    <a16:creationId xmlns:a16="http://schemas.microsoft.com/office/drawing/2014/main" id="{7AAD5049-6BC4-B2A1-7BF5-FEFC12198A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7" name="Grup 26">
              <a:extLst>
                <a:ext uri="{FF2B5EF4-FFF2-40B4-BE49-F238E27FC236}">
                  <a16:creationId xmlns:a16="http://schemas.microsoft.com/office/drawing/2014/main" id="{838F4BB7-BB8F-0115-F0E9-0444D183C39F}"/>
                </a:ext>
              </a:extLst>
            </p:cNvPr>
            <p:cNvGrpSpPr/>
            <p:nvPr/>
          </p:nvGrpSpPr>
          <p:grpSpPr bwMode="auto">
            <a:xfrm rot="10800000">
              <a:off x="6386705" y="19978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8" name="Rectangle 24" descr="Light upward diagonal">
                <a:extLst>
                  <a:ext uri="{FF2B5EF4-FFF2-40B4-BE49-F238E27FC236}">
                    <a16:creationId xmlns:a16="http://schemas.microsoft.com/office/drawing/2014/main" id="{D71C7E5A-0086-D725-8E17-B23ECFB0C4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" name="AutoShape 25">
                <a:extLst>
                  <a:ext uri="{FF2B5EF4-FFF2-40B4-BE49-F238E27FC236}">
                    <a16:creationId xmlns:a16="http://schemas.microsoft.com/office/drawing/2014/main" id="{025C9CAE-3C75-D11B-5DCA-B59FCED5235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0" name="Grup 29">
              <a:extLst>
                <a:ext uri="{FF2B5EF4-FFF2-40B4-BE49-F238E27FC236}">
                  <a16:creationId xmlns:a16="http://schemas.microsoft.com/office/drawing/2014/main" id="{95DBAC9A-49A7-2F5E-5826-503E903A5355}"/>
                </a:ext>
              </a:extLst>
            </p:cNvPr>
            <p:cNvGrpSpPr/>
            <p:nvPr/>
          </p:nvGrpSpPr>
          <p:grpSpPr bwMode="auto">
            <a:xfrm rot="10800000">
              <a:off x="3348865" y="205879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31" name="Rectangle 24" descr="Light upward diagonal">
                <a:extLst>
                  <a:ext uri="{FF2B5EF4-FFF2-40B4-BE49-F238E27FC236}">
                    <a16:creationId xmlns:a16="http://schemas.microsoft.com/office/drawing/2014/main" id="{1A40A922-B39A-BDF4-8348-76AEC6DE5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2" name="AutoShape 25">
                <a:extLst>
                  <a:ext uri="{FF2B5EF4-FFF2-40B4-BE49-F238E27FC236}">
                    <a16:creationId xmlns:a16="http://schemas.microsoft.com/office/drawing/2014/main" id="{9E1568EC-2FEA-8780-B172-81EF376809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3" name="Grup 32">
              <a:extLst>
                <a:ext uri="{FF2B5EF4-FFF2-40B4-BE49-F238E27FC236}">
                  <a16:creationId xmlns:a16="http://schemas.microsoft.com/office/drawing/2014/main" id="{7DEE6D3D-8044-31BA-A30C-24F3C0A4B919}"/>
                </a:ext>
              </a:extLst>
            </p:cNvPr>
            <p:cNvGrpSpPr/>
            <p:nvPr/>
          </p:nvGrpSpPr>
          <p:grpSpPr>
            <a:xfrm>
              <a:off x="3674426" y="2439698"/>
              <a:ext cx="2976465" cy="604491"/>
              <a:chOff x="956" y="-10217"/>
              <a:chExt cx="1563164" cy="469964"/>
            </a:xfrm>
          </p:grpSpPr>
          <p:grpSp>
            <p:nvGrpSpPr>
              <p:cNvPr id="34" name="Grup 33">
                <a:extLst>
                  <a:ext uri="{FF2B5EF4-FFF2-40B4-BE49-F238E27FC236}">
                    <a16:creationId xmlns:a16="http://schemas.microsoft.com/office/drawing/2014/main" id="{74F48DE1-337F-5D03-9F4C-6C901D31B235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40" name="Düz Ok Bağlayıcısı 39">
                  <a:extLst>
                    <a:ext uri="{FF2B5EF4-FFF2-40B4-BE49-F238E27FC236}">
                      <a16:creationId xmlns:a16="http://schemas.microsoft.com/office/drawing/2014/main" id="{C93980E4-1DEC-C305-51A2-8B4A7E2F326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Düz Ok Bağlayıcısı 40">
                  <a:extLst>
                    <a:ext uri="{FF2B5EF4-FFF2-40B4-BE49-F238E27FC236}">
                      <a16:creationId xmlns:a16="http://schemas.microsoft.com/office/drawing/2014/main" id="{709A5A0C-0C6B-C0D3-500B-4064CB4F8E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2" name="Düz Ok Bağlayıcısı 41">
                  <a:extLst>
                    <a:ext uri="{FF2B5EF4-FFF2-40B4-BE49-F238E27FC236}">
                      <a16:creationId xmlns:a16="http://schemas.microsoft.com/office/drawing/2014/main" id="{22E1DA60-43AF-50C7-2772-C9737A211FF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3" name="Düz Ok Bağlayıcısı 42">
                  <a:extLst>
                    <a:ext uri="{FF2B5EF4-FFF2-40B4-BE49-F238E27FC236}">
                      <a16:creationId xmlns:a16="http://schemas.microsoft.com/office/drawing/2014/main" id="{80F03FE8-5E6C-9517-23DF-B647F3F4F3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4" name="Düz Ok Bağlayıcısı 43">
                  <a:extLst>
                    <a:ext uri="{FF2B5EF4-FFF2-40B4-BE49-F238E27FC236}">
                      <a16:creationId xmlns:a16="http://schemas.microsoft.com/office/drawing/2014/main" id="{AFAA3785-C020-9031-2892-E670B094146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Düz Ok Bağlayıcısı 44">
                  <a:extLst>
                    <a:ext uri="{FF2B5EF4-FFF2-40B4-BE49-F238E27FC236}">
                      <a16:creationId xmlns:a16="http://schemas.microsoft.com/office/drawing/2014/main" id="{E8EB1EEE-8D42-9C88-0D4A-E1B16C09EF1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Düz Ok Bağlayıcısı 45">
                  <a:extLst>
                    <a:ext uri="{FF2B5EF4-FFF2-40B4-BE49-F238E27FC236}">
                      <a16:creationId xmlns:a16="http://schemas.microsoft.com/office/drawing/2014/main" id="{97414184-D6D2-0E61-BA8C-875C218750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7" name="Metin kutusu 15">
                  <a:extLst>
                    <a:ext uri="{FF2B5EF4-FFF2-40B4-BE49-F238E27FC236}">
                      <a16:creationId xmlns:a16="http://schemas.microsoft.com/office/drawing/2014/main" id="{488D708F-D584-A020-7AFC-1B8AA3316F5E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8" name="Düz Ok Bağlayıcısı 47">
                  <a:extLst>
                    <a:ext uri="{FF2B5EF4-FFF2-40B4-BE49-F238E27FC236}">
                      <a16:creationId xmlns:a16="http://schemas.microsoft.com/office/drawing/2014/main" id="{26398B73-1051-2639-0875-69A817633A8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5" name="Düz Ok Bağlayıcısı 34">
                <a:extLst>
                  <a:ext uri="{FF2B5EF4-FFF2-40B4-BE49-F238E27FC236}">
                    <a16:creationId xmlns:a16="http://schemas.microsoft.com/office/drawing/2014/main" id="{A71814A2-8B5F-2AA3-DA2F-FF490D610E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Düz Ok Bağlayıcısı 35">
                <a:extLst>
                  <a:ext uri="{FF2B5EF4-FFF2-40B4-BE49-F238E27FC236}">
                    <a16:creationId xmlns:a16="http://schemas.microsoft.com/office/drawing/2014/main" id="{CCB9B3D8-97F5-ECF7-443B-29BE518727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Düz Ok Bağlayıcısı 36">
                <a:extLst>
                  <a:ext uri="{FF2B5EF4-FFF2-40B4-BE49-F238E27FC236}">
                    <a16:creationId xmlns:a16="http://schemas.microsoft.com/office/drawing/2014/main" id="{15FC10D8-79C1-03AC-4C26-56E944EDB8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Düz Ok Bağlayıcısı 37">
                <a:extLst>
                  <a:ext uri="{FF2B5EF4-FFF2-40B4-BE49-F238E27FC236}">
                    <a16:creationId xmlns:a16="http://schemas.microsoft.com/office/drawing/2014/main" id="{DC7D2717-3CCE-72CB-D29D-1D1E9001A4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9" name="Dikdörtgen 38">
                <a:extLst>
                  <a:ext uri="{FF2B5EF4-FFF2-40B4-BE49-F238E27FC236}">
                    <a16:creationId xmlns:a16="http://schemas.microsoft.com/office/drawing/2014/main" id="{47ED4B05-ADBF-FDFB-A229-EB06E7DF0D2A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F0C54983-2702-CFC3-6FEA-869CFB2A7E6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9377" y="2763828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" name="Düz Ok Bağlayıcısı 49">
              <a:extLst>
                <a:ext uri="{FF2B5EF4-FFF2-40B4-BE49-F238E27FC236}">
                  <a16:creationId xmlns:a16="http://schemas.microsoft.com/office/drawing/2014/main" id="{705F1519-4843-02EE-75E1-840CB14B0A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84842" y="2765305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" name="Düz Ok Bağlayıcısı 50">
              <a:extLst>
                <a:ext uri="{FF2B5EF4-FFF2-40B4-BE49-F238E27FC236}">
                  <a16:creationId xmlns:a16="http://schemas.microsoft.com/office/drawing/2014/main" id="{D115A3EA-0E59-F41E-DCD3-468EDE4D62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63450" y="2766783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Düz Ok Bağlayıcısı 54">
              <a:extLst>
                <a:ext uri="{FF2B5EF4-FFF2-40B4-BE49-F238E27FC236}">
                  <a16:creationId xmlns:a16="http://schemas.microsoft.com/office/drawing/2014/main" id="{73549908-CFAB-B434-165A-56C22329E2C8}"/>
                </a:ext>
              </a:extLst>
            </p:cNvPr>
            <p:cNvCxnSpPr>
              <a:cxnSpLocks/>
            </p:cNvCxnSpPr>
            <p:nvPr/>
          </p:nvCxnSpPr>
          <p:spPr>
            <a:xfrm>
              <a:off x="2885440" y="2600960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Düz Ok Bağlayıcısı 55">
              <a:extLst>
                <a:ext uri="{FF2B5EF4-FFF2-40B4-BE49-F238E27FC236}">
                  <a16:creationId xmlns:a16="http://schemas.microsoft.com/office/drawing/2014/main" id="{5DD66140-ED01-8F93-5992-AC6428BE42E0}"/>
                </a:ext>
              </a:extLst>
            </p:cNvPr>
            <p:cNvCxnSpPr>
              <a:cxnSpLocks/>
            </p:cNvCxnSpPr>
            <p:nvPr/>
          </p:nvCxnSpPr>
          <p:spPr>
            <a:xfrm>
              <a:off x="7366000" y="2600960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Düz Ok Bağlayıcısı 56">
              <a:extLst>
                <a:ext uri="{FF2B5EF4-FFF2-40B4-BE49-F238E27FC236}">
                  <a16:creationId xmlns:a16="http://schemas.microsoft.com/office/drawing/2014/main" id="{3AC6F209-2605-7B26-BE87-236B87F027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9850" y="2787103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DF5D76F6-5016-8495-842B-A8ED9EA362D9}"/>
                </a:ext>
              </a:extLst>
            </p:cNvPr>
            <p:cNvSpPr txBox="1"/>
            <p:nvPr/>
          </p:nvSpPr>
          <p:spPr>
            <a:xfrm>
              <a:off x="2619577" y="225552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A45F03EF-192B-E4F1-535A-40F7F8C9C12A}"/>
                </a:ext>
              </a:extLst>
            </p:cNvPr>
            <p:cNvSpPr txBox="1"/>
            <p:nvPr/>
          </p:nvSpPr>
          <p:spPr>
            <a:xfrm>
              <a:off x="3310457" y="261112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7E387E6-1A0C-43D0-080E-22E62DB2D055}"/>
                </a:ext>
              </a:extLst>
            </p:cNvPr>
            <p:cNvSpPr txBox="1"/>
            <p:nvPr/>
          </p:nvSpPr>
          <p:spPr>
            <a:xfrm>
              <a:off x="4927601" y="3017520"/>
              <a:ext cx="335280" cy="46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6ECD379A-2F9A-071D-7F52-AD922F8B0EEF}"/>
                </a:ext>
              </a:extLst>
            </p:cNvPr>
            <p:cNvSpPr txBox="1"/>
            <p:nvPr/>
          </p:nvSpPr>
          <p:spPr>
            <a:xfrm>
              <a:off x="5088457" y="340360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94A4D07C-C920-7119-C708-FFA90EADF2ED}"/>
                </a:ext>
              </a:extLst>
            </p:cNvPr>
            <p:cNvSpPr txBox="1"/>
            <p:nvPr/>
          </p:nvSpPr>
          <p:spPr>
            <a:xfrm>
              <a:off x="6673417" y="261112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Serbest Form: Şekil 62">
              <a:extLst>
                <a:ext uri="{FF2B5EF4-FFF2-40B4-BE49-F238E27FC236}">
                  <a16:creationId xmlns:a16="http://schemas.microsoft.com/office/drawing/2014/main" id="{9F527B7B-527F-31B9-89E2-FAC547390753}"/>
                </a:ext>
              </a:extLst>
            </p:cNvPr>
            <p:cNvSpPr/>
            <p:nvPr/>
          </p:nvSpPr>
          <p:spPr>
            <a:xfrm>
              <a:off x="2174240" y="3047014"/>
              <a:ext cx="5917154" cy="291293"/>
            </a:xfrm>
            <a:custGeom>
              <a:avLst/>
              <a:gdLst>
                <a:gd name="connsiteX0" fmla="*/ 0 w 5917154"/>
                <a:gd name="connsiteY0" fmla="*/ 51786 h 291293"/>
                <a:gd name="connsiteX1" fmla="*/ 609600 w 5917154"/>
                <a:gd name="connsiteY1" fmla="*/ 224506 h 291293"/>
                <a:gd name="connsiteX2" fmla="*/ 924560 w 5917154"/>
                <a:gd name="connsiteY2" fmla="*/ 204186 h 291293"/>
                <a:gd name="connsiteX3" fmla="*/ 1452880 w 5917154"/>
                <a:gd name="connsiteY3" fmla="*/ 21306 h 291293"/>
                <a:gd name="connsiteX4" fmla="*/ 2062480 w 5917154"/>
                <a:gd name="connsiteY4" fmla="*/ 275306 h 291293"/>
                <a:gd name="connsiteX5" fmla="*/ 2306320 w 5917154"/>
                <a:gd name="connsiteY5" fmla="*/ 254986 h 291293"/>
                <a:gd name="connsiteX6" fmla="*/ 2550160 w 5917154"/>
                <a:gd name="connsiteY6" fmla="*/ 173706 h 291293"/>
                <a:gd name="connsiteX7" fmla="*/ 2966720 w 5917154"/>
                <a:gd name="connsiteY7" fmla="*/ 31466 h 291293"/>
                <a:gd name="connsiteX8" fmla="*/ 3332480 w 5917154"/>
                <a:gd name="connsiteY8" fmla="*/ 143226 h 291293"/>
                <a:gd name="connsiteX9" fmla="*/ 3799840 w 5917154"/>
                <a:gd name="connsiteY9" fmla="*/ 254986 h 291293"/>
                <a:gd name="connsiteX10" fmla="*/ 4074160 w 5917154"/>
                <a:gd name="connsiteY10" fmla="*/ 224506 h 291293"/>
                <a:gd name="connsiteX11" fmla="*/ 4470400 w 5917154"/>
                <a:gd name="connsiteY11" fmla="*/ 986 h 291293"/>
                <a:gd name="connsiteX12" fmla="*/ 5161280 w 5917154"/>
                <a:gd name="connsiteY12" fmla="*/ 254986 h 291293"/>
                <a:gd name="connsiteX13" fmla="*/ 5476240 w 5917154"/>
                <a:gd name="connsiteY13" fmla="*/ 183866 h 291293"/>
                <a:gd name="connsiteX14" fmla="*/ 5892800 w 5917154"/>
                <a:gd name="connsiteY14" fmla="*/ 11146 h 291293"/>
                <a:gd name="connsiteX15" fmla="*/ 5831840 w 5917154"/>
                <a:gd name="connsiteY15" fmla="*/ 31466 h 29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17154" h="291293">
                  <a:moveTo>
                    <a:pt x="0" y="51786"/>
                  </a:moveTo>
                  <a:cubicBezTo>
                    <a:pt x="227753" y="125446"/>
                    <a:pt x="455507" y="199106"/>
                    <a:pt x="609600" y="224506"/>
                  </a:cubicBezTo>
                  <a:cubicBezTo>
                    <a:pt x="763693" y="249906"/>
                    <a:pt x="784013" y="238053"/>
                    <a:pt x="924560" y="204186"/>
                  </a:cubicBezTo>
                  <a:cubicBezTo>
                    <a:pt x="1065107" y="170319"/>
                    <a:pt x="1263227" y="9453"/>
                    <a:pt x="1452880" y="21306"/>
                  </a:cubicBezTo>
                  <a:cubicBezTo>
                    <a:pt x="1642533" y="33159"/>
                    <a:pt x="1920240" y="236359"/>
                    <a:pt x="2062480" y="275306"/>
                  </a:cubicBezTo>
                  <a:cubicBezTo>
                    <a:pt x="2204720" y="314253"/>
                    <a:pt x="2225040" y="271919"/>
                    <a:pt x="2306320" y="254986"/>
                  </a:cubicBezTo>
                  <a:cubicBezTo>
                    <a:pt x="2387600" y="238053"/>
                    <a:pt x="2550160" y="173706"/>
                    <a:pt x="2550160" y="173706"/>
                  </a:cubicBezTo>
                  <a:cubicBezTo>
                    <a:pt x="2660227" y="136453"/>
                    <a:pt x="2836333" y="36546"/>
                    <a:pt x="2966720" y="31466"/>
                  </a:cubicBezTo>
                  <a:cubicBezTo>
                    <a:pt x="3097107" y="26386"/>
                    <a:pt x="3193627" y="105973"/>
                    <a:pt x="3332480" y="143226"/>
                  </a:cubicBezTo>
                  <a:cubicBezTo>
                    <a:pt x="3471333" y="180479"/>
                    <a:pt x="3676227" y="241439"/>
                    <a:pt x="3799840" y="254986"/>
                  </a:cubicBezTo>
                  <a:cubicBezTo>
                    <a:pt x="3923453" y="268533"/>
                    <a:pt x="3962400" y="266839"/>
                    <a:pt x="4074160" y="224506"/>
                  </a:cubicBezTo>
                  <a:cubicBezTo>
                    <a:pt x="4185920" y="182173"/>
                    <a:pt x="4289213" y="-4094"/>
                    <a:pt x="4470400" y="986"/>
                  </a:cubicBezTo>
                  <a:cubicBezTo>
                    <a:pt x="4651587" y="6066"/>
                    <a:pt x="4993640" y="224506"/>
                    <a:pt x="5161280" y="254986"/>
                  </a:cubicBezTo>
                  <a:cubicBezTo>
                    <a:pt x="5328920" y="285466"/>
                    <a:pt x="5354320" y="224506"/>
                    <a:pt x="5476240" y="183866"/>
                  </a:cubicBezTo>
                  <a:cubicBezTo>
                    <a:pt x="5598160" y="143226"/>
                    <a:pt x="5833533" y="36546"/>
                    <a:pt x="5892800" y="11146"/>
                  </a:cubicBezTo>
                  <a:cubicBezTo>
                    <a:pt x="5952067" y="-14254"/>
                    <a:pt x="5891953" y="8606"/>
                    <a:pt x="5831840" y="314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Serbest Form: Şekil 63">
              <a:extLst>
                <a:ext uri="{FF2B5EF4-FFF2-40B4-BE49-F238E27FC236}">
                  <a16:creationId xmlns:a16="http://schemas.microsoft.com/office/drawing/2014/main" id="{C0C50041-3640-68BF-0BE4-7689E01C4B03}"/>
                </a:ext>
              </a:extLst>
            </p:cNvPr>
            <p:cNvSpPr/>
            <p:nvPr/>
          </p:nvSpPr>
          <p:spPr>
            <a:xfrm>
              <a:off x="3494893" y="3078480"/>
              <a:ext cx="111907" cy="792480"/>
            </a:xfrm>
            <a:custGeom>
              <a:avLst/>
              <a:gdLst>
                <a:gd name="connsiteX0" fmla="*/ 91587 w 111907"/>
                <a:gd name="connsiteY0" fmla="*/ 0 h 792480"/>
                <a:gd name="connsiteX1" fmla="*/ 147 w 111907"/>
                <a:gd name="connsiteY1" fmla="*/ 193040 h 792480"/>
                <a:gd name="connsiteX2" fmla="*/ 71267 w 111907"/>
                <a:gd name="connsiteY2" fmla="*/ 599440 h 792480"/>
                <a:gd name="connsiteX3" fmla="*/ 111907 w 111907"/>
                <a:gd name="connsiteY3" fmla="*/ 792480 h 792480"/>
                <a:gd name="connsiteX4" fmla="*/ 111907 w 111907"/>
                <a:gd name="connsiteY4" fmla="*/ 792480 h 79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07" h="792480">
                  <a:moveTo>
                    <a:pt x="91587" y="0"/>
                  </a:moveTo>
                  <a:cubicBezTo>
                    <a:pt x="47560" y="46566"/>
                    <a:pt x="3534" y="93133"/>
                    <a:pt x="147" y="193040"/>
                  </a:cubicBezTo>
                  <a:cubicBezTo>
                    <a:pt x="-3240" y="292947"/>
                    <a:pt x="52640" y="499533"/>
                    <a:pt x="71267" y="599440"/>
                  </a:cubicBezTo>
                  <a:cubicBezTo>
                    <a:pt x="89894" y="699347"/>
                    <a:pt x="111907" y="792480"/>
                    <a:pt x="111907" y="792480"/>
                  </a:cubicBezTo>
                  <a:lnTo>
                    <a:pt x="111907" y="79248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Serbest Form: Şekil 64">
              <a:extLst>
                <a:ext uri="{FF2B5EF4-FFF2-40B4-BE49-F238E27FC236}">
                  <a16:creationId xmlns:a16="http://schemas.microsoft.com/office/drawing/2014/main" id="{02206DC1-F519-5BE2-B147-5AA3D4CCB4E4}"/>
                </a:ext>
              </a:extLst>
            </p:cNvPr>
            <p:cNvSpPr/>
            <p:nvPr/>
          </p:nvSpPr>
          <p:spPr>
            <a:xfrm>
              <a:off x="6644640" y="3068320"/>
              <a:ext cx="154466" cy="864352"/>
            </a:xfrm>
            <a:custGeom>
              <a:avLst/>
              <a:gdLst>
                <a:gd name="connsiteX0" fmla="*/ 40640 w 154466"/>
                <a:gd name="connsiteY0" fmla="*/ 0 h 864352"/>
                <a:gd name="connsiteX1" fmla="*/ 101600 w 154466"/>
                <a:gd name="connsiteY1" fmla="*/ 223520 h 864352"/>
                <a:gd name="connsiteX2" fmla="*/ 152400 w 154466"/>
                <a:gd name="connsiteY2" fmla="*/ 335280 h 864352"/>
                <a:gd name="connsiteX3" fmla="*/ 132080 w 154466"/>
                <a:gd name="connsiteY3" fmla="*/ 558800 h 864352"/>
                <a:gd name="connsiteX4" fmla="*/ 20320 w 154466"/>
                <a:gd name="connsiteY4" fmla="*/ 843280 h 864352"/>
                <a:gd name="connsiteX5" fmla="*/ 30480 w 154466"/>
                <a:gd name="connsiteY5" fmla="*/ 843280 h 864352"/>
                <a:gd name="connsiteX6" fmla="*/ 40640 w 154466"/>
                <a:gd name="connsiteY6" fmla="*/ 853440 h 864352"/>
                <a:gd name="connsiteX7" fmla="*/ 0 w 154466"/>
                <a:gd name="connsiteY7" fmla="*/ 833120 h 86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466" h="864352">
                  <a:moveTo>
                    <a:pt x="40640" y="0"/>
                  </a:moveTo>
                  <a:cubicBezTo>
                    <a:pt x="61806" y="83820"/>
                    <a:pt x="82973" y="167640"/>
                    <a:pt x="101600" y="223520"/>
                  </a:cubicBezTo>
                  <a:cubicBezTo>
                    <a:pt x="120227" y="279400"/>
                    <a:pt x="147320" y="279400"/>
                    <a:pt x="152400" y="335280"/>
                  </a:cubicBezTo>
                  <a:cubicBezTo>
                    <a:pt x="157480" y="391160"/>
                    <a:pt x="154093" y="474133"/>
                    <a:pt x="132080" y="558800"/>
                  </a:cubicBezTo>
                  <a:cubicBezTo>
                    <a:pt x="110067" y="643467"/>
                    <a:pt x="20320" y="843280"/>
                    <a:pt x="20320" y="843280"/>
                  </a:cubicBezTo>
                  <a:cubicBezTo>
                    <a:pt x="3387" y="890693"/>
                    <a:pt x="30480" y="843280"/>
                    <a:pt x="30480" y="843280"/>
                  </a:cubicBezTo>
                  <a:cubicBezTo>
                    <a:pt x="33867" y="844973"/>
                    <a:pt x="45720" y="855133"/>
                    <a:pt x="40640" y="853440"/>
                  </a:cubicBezTo>
                  <a:cubicBezTo>
                    <a:pt x="35560" y="851747"/>
                    <a:pt x="17780" y="842433"/>
                    <a:pt x="0" y="8331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7" name="Düz Bağlayıcı 66">
              <a:extLst>
                <a:ext uri="{FF2B5EF4-FFF2-40B4-BE49-F238E27FC236}">
                  <a16:creationId xmlns:a16="http://schemas.microsoft.com/office/drawing/2014/main" id="{ECCBB5A9-2B3D-E913-AB10-B114C0005C80}"/>
                </a:ext>
              </a:extLst>
            </p:cNvPr>
            <p:cNvCxnSpPr>
              <a:cxnSpLocks/>
            </p:cNvCxnSpPr>
            <p:nvPr/>
          </p:nvCxnSpPr>
          <p:spPr>
            <a:xfrm>
              <a:off x="3627120" y="3007360"/>
              <a:ext cx="782320" cy="538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Düz Bağlayıcı 69">
              <a:extLst>
                <a:ext uri="{FF2B5EF4-FFF2-40B4-BE49-F238E27FC236}">
                  <a16:creationId xmlns:a16="http://schemas.microsoft.com/office/drawing/2014/main" id="{D70FE60D-75B5-A925-6E5F-4A4AA2608A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92320" y="3037840"/>
              <a:ext cx="508000" cy="3505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Düz Bağlayıcı 71">
              <a:extLst>
                <a:ext uri="{FF2B5EF4-FFF2-40B4-BE49-F238E27FC236}">
                  <a16:creationId xmlns:a16="http://schemas.microsoft.com/office/drawing/2014/main" id="{1B784F5E-5E80-6662-CB6F-97C038444D0E}"/>
                </a:ext>
              </a:extLst>
            </p:cNvPr>
            <p:cNvCxnSpPr>
              <a:cxnSpLocks/>
            </p:cNvCxnSpPr>
            <p:nvPr/>
          </p:nvCxnSpPr>
          <p:spPr>
            <a:xfrm>
              <a:off x="5140960" y="3027680"/>
              <a:ext cx="628890" cy="3505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Düz Bağlayıcı 73">
              <a:extLst>
                <a:ext uri="{FF2B5EF4-FFF2-40B4-BE49-F238E27FC236}">
                  <a16:creationId xmlns:a16="http://schemas.microsoft.com/office/drawing/2014/main" id="{66600940-DCC0-05C5-6E63-6C820F168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4240" y="3048000"/>
              <a:ext cx="619760" cy="386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Yay 84">
              <a:extLst>
                <a:ext uri="{FF2B5EF4-FFF2-40B4-BE49-F238E27FC236}">
                  <a16:creationId xmlns:a16="http://schemas.microsoft.com/office/drawing/2014/main" id="{D75B7C25-AB45-124F-E939-69A7D5FBB63A}"/>
                </a:ext>
              </a:extLst>
            </p:cNvPr>
            <p:cNvSpPr/>
            <p:nvPr/>
          </p:nvSpPr>
          <p:spPr>
            <a:xfrm rot="1886952">
              <a:off x="3891654" y="30505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Yay 85">
              <a:extLst>
                <a:ext uri="{FF2B5EF4-FFF2-40B4-BE49-F238E27FC236}">
                  <a16:creationId xmlns:a16="http://schemas.microsoft.com/office/drawing/2014/main" id="{CACD6F64-6BEF-8694-B3E2-5D1FC52C0237}"/>
                </a:ext>
              </a:extLst>
            </p:cNvPr>
            <p:cNvSpPr/>
            <p:nvPr/>
          </p:nvSpPr>
          <p:spPr>
            <a:xfrm rot="9822371">
              <a:off x="4563711" y="3030748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Yay 86">
              <a:extLst>
                <a:ext uri="{FF2B5EF4-FFF2-40B4-BE49-F238E27FC236}">
                  <a16:creationId xmlns:a16="http://schemas.microsoft.com/office/drawing/2014/main" id="{05103178-B464-C70E-926C-8BBF9F875010}"/>
                </a:ext>
              </a:extLst>
            </p:cNvPr>
            <p:cNvSpPr/>
            <p:nvPr/>
          </p:nvSpPr>
          <p:spPr>
            <a:xfrm rot="1886952">
              <a:off x="5496934" y="303018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Yay 87">
              <a:extLst>
                <a:ext uri="{FF2B5EF4-FFF2-40B4-BE49-F238E27FC236}">
                  <a16:creationId xmlns:a16="http://schemas.microsoft.com/office/drawing/2014/main" id="{4C4647A8-F6E1-109E-02E3-E23E5B994BFE}"/>
                </a:ext>
              </a:extLst>
            </p:cNvPr>
            <p:cNvSpPr/>
            <p:nvPr/>
          </p:nvSpPr>
          <p:spPr>
            <a:xfrm rot="9434529">
              <a:off x="6168991" y="3010428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Metin kutusu 88">
                  <a:extLst>
                    <a:ext uri="{FF2B5EF4-FFF2-40B4-BE49-F238E27FC236}">
                      <a16:creationId xmlns:a16="http://schemas.microsoft.com/office/drawing/2014/main" id="{32DC5652-4FF9-8975-4ADD-7078A042AE38}"/>
                    </a:ext>
                  </a:extLst>
                </p:cNvPr>
                <p:cNvSpPr txBox="1"/>
                <p:nvPr/>
              </p:nvSpPr>
              <p:spPr>
                <a:xfrm>
                  <a:off x="3706636" y="3223592"/>
                  <a:ext cx="631683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9" name="Metin kutusu 88">
                  <a:extLst>
                    <a:ext uri="{FF2B5EF4-FFF2-40B4-BE49-F238E27FC236}">
                      <a16:creationId xmlns:a16="http://schemas.microsoft.com/office/drawing/2014/main" id="{32DC5652-4FF9-8975-4ADD-7078A042AE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6636" y="3223592"/>
                  <a:ext cx="631683" cy="404213"/>
                </a:xfrm>
                <a:prstGeom prst="rect">
                  <a:avLst/>
                </a:prstGeom>
                <a:blipFill>
                  <a:blip r:embed="rId2"/>
                  <a:stretch>
                    <a:fillRect b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Metin kutusu 89">
                  <a:extLst>
                    <a:ext uri="{FF2B5EF4-FFF2-40B4-BE49-F238E27FC236}">
                      <a16:creationId xmlns:a16="http://schemas.microsoft.com/office/drawing/2014/main" id="{163C04EB-8AED-34E2-6CCF-99020AE3C025}"/>
                    </a:ext>
                  </a:extLst>
                </p:cNvPr>
                <p:cNvSpPr txBox="1"/>
                <p:nvPr/>
              </p:nvSpPr>
              <p:spPr>
                <a:xfrm>
                  <a:off x="4448316" y="3203272"/>
                  <a:ext cx="641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0" name="Metin kutusu 89">
                  <a:extLst>
                    <a:ext uri="{FF2B5EF4-FFF2-40B4-BE49-F238E27FC236}">
                      <a16:creationId xmlns:a16="http://schemas.microsoft.com/office/drawing/2014/main" id="{163C04EB-8AED-34E2-6CCF-99020AE3C0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8316" y="3203272"/>
                  <a:ext cx="641844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Metin kutusu 90">
                  <a:extLst>
                    <a:ext uri="{FF2B5EF4-FFF2-40B4-BE49-F238E27FC236}">
                      <a16:creationId xmlns:a16="http://schemas.microsoft.com/office/drawing/2014/main" id="{28D68AC7-C2FE-0A99-B59B-7B91FD29F797}"/>
                    </a:ext>
                  </a:extLst>
                </p:cNvPr>
                <p:cNvSpPr txBox="1"/>
                <p:nvPr/>
              </p:nvSpPr>
              <p:spPr>
                <a:xfrm>
                  <a:off x="5322076" y="3233752"/>
                  <a:ext cx="641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1" name="Metin kutusu 90">
                  <a:extLst>
                    <a:ext uri="{FF2B5EF4-FFF2-40B4-BE49-F238E27FC236}">
                      <a16:creationId xmlns:a16="http://schemas.microsoft.com/office/drawing/2014/main" id="{28D68AC7-C2FE-0A99-B59B-7B91FD29F7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22076" y="3233752"/>
                  <a:ext cx="64184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Metin kutusu 91">
                  <a:extLst>
                    <a:ext uri="{FF2B5EF4-FFF2-40B4-BE49-F238E27FC236}">
                      <a16:creationId xmlns:a16="http://schemas.microsoft.com/office/drawing/2014/main" id="{A684DCB8-C3D7-4B2D-BCDA-33F3246D3E0E}"/>
                    </a:ext>
                  </a:extLst>
                </p:cNvPr>
                <p:cNvSpPr txBox="1"/>
                <p:nvPr/>
              </p:nvSpPr>
              <p:spPr>
                <a:xfrm>
                  <a:off x="6073916" y="3193112"/>
                  <a:ext cx="641844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2" name="Metin kutusu 91">
                  <a:extLst>
                    <a:ext uri="{FF2B5EF4-FFF2-40B4-BE49-F238E27FC236}">
                      <a16:creationId xmlns:a16="http://schemas.microsoft.com/office/drawing/2014/main" id="{A684DCB8-C3D7-4B2D-BCDA-33F3246D3E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3916" y="3193112"/>
                  <a:ext cx="641844" cy="404213"/>
                </a:xfrm>
                <a:prstGeom prst="rect">
                  <a:avLst/>
                </a:prstGeom>
                <a:blipFill>
                  <a:blip r:embed="rId5"/>
                  <a:stretch>
                    <a:fillRect b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3" name="Metin kutusu 92">
              <a:extLst>
                <a:ext uri="{FF2B5EF4-FFF2-40B4-BE49-F238E27FC236}">
                  <a16:creationId xmlns:a16="http://schemas.microsoft.com/office/drawing/2014/main" id="{FBDCBAE6-E100-9914-F8FB-4DBFFC994C92}"/>
                </a:ext>
              </a:extLst>
            </p:cNvPr>
            <p:cNvSpPr txBox="1"/>
            <p:nvPr/>
          </p:nvSpPr>
          <p:spPr>
            <a:xfrm>
              <a:off x="7313497" y="235712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5" name="Düz Bağlayıcı 94">
              <a:extLst>
                <a:ext uri="{FF2B5EF4-FFF2-40B4-BE49-F238E27FC236}">
                  <a16:creationId xmlns:a16="http://schemas.microsoft.com/office/drawing/2014/main" id="{5CCF6F70-CC4C-060D-3A7F-4449CBCBAB67}"/>
                </a:ext>
              </a:extLst>
            </p:cNvPr>
            <p:cNvCxnSpPr>
              <a:cxnSpLocks/>
            </p:cNvCxnSpPr>
            <p:nvPr/>
          </p:nvCxnSpPr>
          <p:spPr>
            <a:xfrm>
              <a:off x="5130800" y="4693920"/>
              <a:ext cx="0" cy="548640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Düz Bağlayıcı 95">
              <a:extLst>
                <a:ext uri="{FF2B5EF4-FFF2-40B4-BE49-F238E27FC236}">
                  <a16:creationId xmlns:a16="http://schemas.microsoft.com/office/drawing/2014/main" id="{7A34DA7F-610B-315C-43E2-3503DED86F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02377" y="4691870"/>
              <a:ext cx="889240" cy="2050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7" name="Yay 96">
              <a:extLst>
                <a:ext uri="{FF2B5EF4-FFF2-40B4-BE49-F238E27FC236}">
                  <a16:creationId xmlns:a16="http://schemas.microsoft.com/office/drawing/2014/main" id="{6DC7EA1D-E5CF-8277-9D65-616AA21F80EC}"/>
                </a:ext>
              </a:extLst>
            </p:cNvPr>
            <p:cNvSpPr/>
            <p:nvPr/>
          </p:nvSpPr>
          <p:spPr>
            <a:xfrm rot="6731557">
              <a:off x="5090160" y="446024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Yay 97">
              <a:extLst>
                <a:ext uri="{FF2B5EF4-FFF2-40B4-BE49-F238E27FC236}">
                  <a16:creationId xmlns:a16="http://schemas.microsoft.com/office/drawing/2014/main" id="{6AF9161B-469B-13BA-0933-3029F2AD1A95}"/>
                </a:ext>
              </a:extLst>
            </p:cNvPr>
            <p:cNvSpPr/>
            <p:nvPr/>
          </p:nvSpPr>
          <p:spPr>
            <a:xfrm rot="11330357">
              <a:off x="4876800" y="486664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Yay 98">
              <a:extLst>
                <a:ext uri="{FF2B5EF4-FFF2-40B4-BE49-F238E27FC236}">
                  <a16:creationId xmlns:a16="http://schemas.microsoft.com/office/drawing/2014/main" id="{548E75A8-9118-8BA0-431B-6307ADF698D6}"/>
                </a:ext>
              </a:extLst>
            </p:cNvPr>
            <p:cNvSpPr/>
            <p:nvPr/>
          </p:nvSpPr>
          <p:spPr>
            <a:xfrm rot="16935777">
              <a:off x="4450080" y="443992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Metin kutusu 99">
              <a:extLst>
                <a:ext uri="{FF2B5EF4-FFF2-40B4-BE49-F238E27FC236}">
                  <a16:creationId xmlns:a16="http://schemas.microsoft.com/office/drawing/2014/main" id="{6B0892C0-1CE3-F313-02EA-A790F56B873E}"/>
                </a:ext>
              </a:extLst>
            </p:cNvPr>
            <p:cNvSpPr txBox="1"/>
            <p:nvPr/>
          </p:nvSpPr>
          <p:spPr>
            <a:xfrm>
              <a:off x="5029201" y="4297680"/>
              <a:ext cx="335280" cy="46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Metin kutusu 100">
              <a:extLst>
                <a:ext uri="{FF2B5EF4-FFF2-40B4-BE49-F238E27FC236}">
                  <a16:creationId xmlns:a16="http://schemas.microsoft.com/office/drawing/2014/main" id="{B38FAB7B-D574-F97A-09E5-F07349773E71}"/>
                </a:ext>
              </a:extLst>
            </p:cNvPr>
            <p:cNvSpPr txBox="1"/>
            <p:nvPr/>
          </p:nvSpPr>
          <p:spPr>
            <a:xfrm>
              <a:off x="5647257" y="469391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ij2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Metin kutusu 101">
              <a:extLst>
                <a:ext uri="{FF2B5EF4-FFF2-40B4-BE49-F238E27FC236}">
                  <a16:creationId xmlns:a16="http://schemas.microsoft.com/office/drawing/2014/main" id="{B8C077F4-340C-DD46-F869-35D2286AF489}"/>
                </a:ext>
              </a:extLst>
            </p:cNvPr>
            <p:cNvSpPr txBox="1"/>
            <p:nvPr/>
          </p:nvSpPr>
          <p:spPr>
            <a:xfrm>
              <a:off x="4946217" y="538479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ij3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Metin kutusu 102">
              <a:extLst>
                <a:ext uri="{FF2B5EF4-FFF2-40B4-BE49-F238E27FC236}">
                  <a16:creationId xmlns:a16="http://schemas.microsoft.com/office/drawing/2014/main" id="{EE41B7E2-AC0B-123B-BBDE-A836D0CD1E53}"/>
                </a:ext>
              </a:extLst>
            </p:cNvPr>
            <p:cNvSpPr txBox="1"/>
            <p:nvPr/>
          </p:nvSpPr>
          <p:spPr>
            <a:xfrm>
              <a:off x="3930217" y="454151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ij1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Metin kutusu 104">
                  <a:extLst>
                    <a:ext uri="{FF2B5EF4-FFF2-40B4-BE49-F238E27FC236}">
                      <a16:creationId xmlns:a16="http://schemas.microsoft.com/office/drawing/2014/main" id="{C1C2845C-E6B1-F4F4-A9B0-0FDD5829629D}"/>
                    </a:ext>
                  </a:extLst>
                </p:cNvPr>
                <p:cNvSpPr txBox="1"/>
                <p:nvPr/>
              </p:nvSpPr>
              <p:spPr>
                <a:xfrm>
                  <a:off x="7254240" y="3525520"/>
                  <a:ext cx="3840480" cy="33590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5" name="Metin kutusu 104">
                  <a:extLst>
                    <a:ext uri="{FF2B5EF4-FFF2-40B4-BE49-F238E27FC236}">
                      <a16:creationId xmlns:a16="http://schemas.microsoft.com/office/drawing/2014/main" id="{C1C2845C-E6B1-F4F4-A9B0-0FDD582962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4240" y="3525520"/>
                  <a:ext cx="3840480" cy="335906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Metin kutusu 106">
              <a:extLst>
                <a:ext uri="{FF2B5EF4-FFF2-40B4-BE49-F238E27FC236}">
                  <a16:creationId xmlns:a16="http://schemas.microsoft.com/office/drawing/2014/main" id="{0BCE5D5A-E13F-0262-5E81-257690CD495E}"/>
                </a:ext>
              </a:extLst>
            </p:cNvPr>
            <p:cNvSpPr txBox="1"/>
            <p:nvPr/>
          </p:nvSpPr>
          <p:spPr>
            <a:xfrm>
              <a:off x="1686560" y="5569465"/>
              <a:ext cx="6366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Metin kutusu 107">
                  <a:extLst>
                    <a:ext uri="{FF2B5EF4-FFF2-40B4-BE49-F238E27FC236}">
                      <a16:creationId xmlns:a16="http://schemas.microsoft.com/office/drawing/2014/main" id="{8BCF9C55-F9D3-E5ED-2699-5B9EA37978AF}"/>
                    </a:ext>
                  </a:extLst>
                </p:cNvPr>
                <p:cNvSpPr txBox="1"/>
                <p:nvPr/>
              </p:nvSpPr>
              <p:spPr>
                <a:xfrm>
                  <a:off x="-40640" y="5977652"/>
                  <a:ext cx="10972800" cy="8293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</m:t>
                                    </m:r>
                                  </m:sub>
                                </m:sSub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p>
                            </m:sSub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p>
                            </m:sSubSup>
                          </m:e>
                        </m:d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→  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=0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𝑜𝑙𝑢𝑟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.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Metin kutusu 107">
                  <a:extLst>
                    <a:ext uri="{FF2B5EF4-FFF2-40B4-BE49-F238E27FC236}">
                      <a16:creationId xmlns:a16="http://schemas.microsoft.com/office/drawing/2014/main" id="{8BCF9C55-F9D3-E5ED-2699-5B9EA3797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40640" y="5977652"/>
                  <a:ext cx="10972800" cy="82939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Düz Bağlayıcı 109">
              <a:extLst>
                <a:ext uri="{FF2B5EF4-FFF2-40B4-BE49-F238E27FC236}">
                  <a16:creationId xmlns:a16="http://schemas.microsoft.com/office/drawing/2014/main" id="{6F9EFEF9-D34D-E847-6710-151741E61D72}"/>
                </a:ext>
              </a:extLst>
            </p:cNvPr>
            <p:cNvCxnSpPr/>
            <p:nvPr/>
          </p:nvCxnSpPr>
          <p:spPr>
            <a:xfrm flipH="1">
              <a:off x="2814320" y="5896370"/>
              <a:ext cx="496137" cy="5717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Düz Bağlayıcı 111">
              <a:extLst>
                <a:ext uri="{FF2B5EF4-FFF2-40B4-BE49-F238E27FC236}">
                  <a16:creationId xmlns:a16="http://schemas.microsoft.com/office/drawing/2014/main" id="{3A8C601B-1E82-CF16-593D-9038E643A2EA}"/>
                </a:ext>
              </a:extLst>
            </p:cNvPr>
            <p:cNvCxnSpPr/>
            <p:nvPr/>
          </p:nvCxnSpPr>
          <p:spPr>
            <a:xfrm flipH="1">
              <a:off x="3706636" y="5954065"/>
              <a:ext cx="376328" cy="51400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Düz Bağlayıcı 113">
              <a:extLst>
                <a:ext uri="{FF2B5EF4-FFF2-40B4-BE49-F238E27FC236}">
                  <a16:creationId xmlns:a16="http://schemas.microsoft.com/office/drawing/2014/main" id="{8E7CB749-8F70-D57F-D26B-DF47E5C070BC}"/>
                </a:ext>
              </a:extLst>
            </p:cNvPr>
            <p:cNvCxnSpPr/>
            <p:nvPr/>
          </p:nvCxnSpPr>
          <p:spPr>
            <a:xfrm flipH="1">
              <a:off x="7313497" y="5906530"/>
              <a:ext cx="377623" cy="660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Düz Bağlayıcı 115">
              <a:extLst>
                <a:ext uri="{FF2B5EF4-FFF2-40B4-BE49-F238E27FC236}">
                  <a16:creationId xmlns:a16="http://schemas.microsoft.com/office/drawing/2014/main" id="{9112C686-4AA3-C588-AE8E-8F506C9D376B}"/>
                </a:ext>
              </a:extLst>
            </p:cNvPr>
            <p:cNvCxnSpPr/>
            <p:nvPr/>
          </p:nvCxnSpPr>
          <p:spPr>
            <a:xfrm flipH="1">
              <a:off x="8477397" y="5920600"/>
              <a:ext cx="404148" cy="7572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Düz Bağlayıcı 117">
              <a:extLst>
                <a:ext uri="{FF2B5EF4-FFF2-40B4-BE49-F238E27FC236}">
                  <a16:creationId xmlns:a16="http://schemas.microsoft.com/office/drawing/2014/main" id="{32695A1A-B811-0FB4-C6A3-B4FF3D3330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61737" y="4691870"/>
              <a:ext cx="889240" cy="2050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106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 12">
            <a:extLst>
              <a:ext uri="{FF2B5EF4-FFF2-40B4-BE49-F238E27FC236}">
                <a16:creationId xmlns:a16="http://schemas.microsoft.com/office/drawing/2014/main" id="{0E9FB56E-FE89-F733-D821-D8CE0100A097}"/>
              </a:ext>
            </a:extLst>
          </p:cNvPr>
          <p:cNvGrpSpPr/>
          <p:nvPr/>
        </p:nvGrpSpPr>
        <p:grpSpPr>
          <a:xfrm>
            <a:off x="1026160" y="1091164"/>
            <a:ext cx="10383519" cy="4596102"/>
            <a:chOff x="1026160" y="1259840"/>
            <a:chExt cx="10383519" cy="4596102"/>
          </a:xfrm>
        </p:grpSpPr>
        <p:cxnSp>
          <p:nvCxnSpPr>
            <p:cNvPr id="2" name="Düz Bağlayıcı 1">
              <a:extLst>
                <a:ext uri="{FF2B5EF4-FFF2-40B4-BE49-F238E27FC236}">
                  <a16:creationId xmlns:a16="http://schemas.microsoft.com/office/drawing/2014/main" id="{A58C50DE-D80C-89EC-FB01-00C7BC9279C6}"/>
                </a:ext>
              </a:extLst>
            </p:cNvPr>
            <p:cNvCxnSpPr>
              <a:cxnSpLocks/>
            </p:cNvCxnSpPr>
            <p:nvPr/>
          </p:nvCxnSpPr>
          <p:spPr>
            <a:xfrm>
              <a:off x="3586480" y="1676400"/>
              <a:ext cx="0" cy="548640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481C2FC3-57AA-D1CA-B449-40904ECC5E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8057" y="1674350"/>
              <a:ext cx="889240" cy="2050"/>
            </a:xfrm>
            <a:prstGeom prst="line">
              <a:avLst/>
            </a:prstGeom>
            <a:ln w="317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Yay 3">
              <a:extLst>
                <a:ext uri="{FF2B5EF4-FFF2-40B4-BE49-F238E27FC236}">
                  <a16:creationId xmlns:a16="http://schemas.microsoft.com/office/drawing/2014/main" id="{E378237B-9EB2-A0C0-74A5-0DB49B14BFAA}"/>
                </a:ext>
              </a:extLst>
            </p:cNvPr>
            <p:cNvSpPr/>
            <p:nvPr/>
          </p:nvSpPr>
          <p:spPr>
            <a:xfrm rot="6731557">
              <a:off x="3545840" y="144272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Yay 4">
              <a:extLst>
                <a:ext uri="{FF2B5EF4-FFF2-40B4-BE49-F238E27FC236}">
                  <a16:creationId xmlns:a16="http://schemas.microsoft.com/office/drawing/2014/main" id="{20938EFB-4417-9DB9-DE3B-A0E639737474}"/>
                </a:ext>
              </a:extLst>
            </p:cNvPr>
            <p:cNvSpPr/>
            <p:nvPr/>
          </p:nvSpPr>
          <p:spPr>
            <a:xfrm rot="11330357">
              <a:off x="3332480" y="184912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Yay 5">
              <a:extLst>
                <a:ext uri="{FF2B5EF4-FFF2-40B4-BE49-F238E27FC236}">
                  <a16:creationId xmlns:a16="http://schemas.microsoft.com/office/drawing/2014/main" id="{95E04C64-F892-9D5D-FBA6-65FD25FB99E4}"/>
                </a:ext>
              </a:extLst>
            </p:cNvPr>
            <p:cNvSpPr/>
            <p:nvPr/>
          </p:nvSpPr>
          <p:spPr>
            <a:xfrm rot="16935777">
              <a:off x="2905760" y="1422400"/>
              <a:ext cx="558800" cy="563879"/>
            </a:xfrm>
            <a:prstGeom prst="arc">
              <a:avLst>
                <a:gd name="adj1" fmla="val 10698919"/>
                <a:gd name="adj2" fmla="val 19599558"/>
              </a:avLst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CE2A96EC-B317-32DD-85B2-E8946A85CBB6}"/>
                </a:ext>
              </a:extLst>
            </p:cNvPr>
            <p:cNvSpPr txBox="1"/>
            <p:nvPr/>
          </p:nvSpPr>
          <p:spPr>
            <a:xfrm>
              <a:off x="4102937" y="167639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ij2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8" name="Metin kutusu 7">
              <a:extLst>
                <a:ext uri="{FF2B5EF4-FFF2-40B4-BE49-F238E27FC236}">
                  <a16:creationId xmlns:a16="http://schemas.microsoft.com/office/drawing/2014/main" id="{A3C1DEB5-FAAB-AE58-07C2-C631D257BB2C}"/>
                </a:ext>
              </a:extLst>
            </p:cNvPr>
            <p:cNvSpPr txBox="1"/>
            <p:nvPr/>
          </p:nvSpPr>
          <p:spPr>
            <a:xfrm>
              <a:off x="3401897" y="236727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ij3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74110054-5496-741E-BC6F-6747FE241AAE}"/>
                </a:ext>
              </a:extLst>
            </p:cNvPr>
            <p:cNvSpPr txBox="1"/>
            <p:nvPr/>
          </p:nvSpPr>
          <p:spPr>
            <a:xfrm>
              <a:off x="2385897" y="1523999"/>
              <a:ext cx="6417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M</a:t>
              </a:r>
              <a:r>
                <a:rPr kumimoji="0" lang="tr-TR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ij1</a:t>
              </a:r>
              <a:endPara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Metin kutusu 11">
                  <a:extLst>
                    <a:ext uri="{FF2B5EF4-FFF2-40B4-BE49-F238E27FC236}">
                      <a16:creationId xmlns:a16="http://schemas.microsoft.com/office/drawing/2014/main" id="{378DCCB5-8396-4CFF-1210-EC1032DE83A0}"/>
                    </a:ext>
                  </a:extLst>
                </p:cNvPr>
                <p:cNvSpPr txBox="1"/>
                <p:nvPr/>
              </p:nvSpPr>
              <p:spPr>
                <a:xfrm>
                  <a:off x="1026160" y="3785679"/>
                  <a:ext cx="4897120" cy="9456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Simetri özelliğinden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𝑗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Metin kutusu 11">
                  <a:extLst>
                    <a:ext uri="{FF2B5EF4-FFF2-40B4-BE49-F238E27FC236}">
                      <a16:creationId xmlns:a16="http://schemas.microsoft.com/office/drawing/2014/main" id="{378DCCB5-8396-4CFF-1210-EC1032DE83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6160" y="3785679"/>
                  <a:ext cx="4897120" cy="945643"/>
                </a:xfrm>
                <a:prstGeom prst="rect">
                  <a:avLst/>
                </a:prstGeom>
                <a:blipFill>
                  <a:blip r:embed="rId3"/>
                  <a:stretch>
                    <a:fillRect l="-995" t="-3226" b="-32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950921D9-5F64-B130-EE07-5AE7B5AD52BE}"/>
                </a:ext>
              </a:extLst>
            </p:cNvPr>
            <p:cNvCxnSpPr/>
            <p:nvPr/>
          </p:nvCxnSpPr>
          <p:spPr>
            <a:xfrm>
              <a:off x="7061200" y="4815840"/>
              <a:ext cx="373888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121B4942-7F15-D3AA-B845-3DD4ABBF74E6}"/>
                </a:ext>
              </a:extLst>
            </p:cNvPr>
            <p:cNvCxnSpPr/>
            <p:nvPr/>
          </p:nvCxnSpPr>
          <p:spPr>
            <a:xfrm>
              <a:off x="8879840" y="4236720"/>
              <a:ext cx="0" cy="125984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8" name="Grup 17">
              <a:extLst>
                <a:ext uri="{FF2B5EF4-FFF2-40B4-BE49-F238E27FC236}">
                  <a16:creationId xmlns:a16="http://schemas.microsoft.com/office/drawing/2014/main" id="{7F56C609-FE7D-15AF-FE8F-2E36B45D003A}"/>
                </a:ext>
              </a:extLst>
            </p:cNvPr>
            <p:cNvGrpSpPr/>
            <p:nvPr/>
          </p:nvGrpSpPr>
          <p:grpSpPr bwMode="auto">
            <a:xfrm>
              <a:off x="8632065" y="547255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9" name="Rectangle 24" descr="Light upward diagonal">
                <a:extLst>
                  <a:ext uri="{FF2B5EF4-FFF2-40B4-BE49-F238E27FC236}">
                    <a16:creationId xmlns:a16="http://schemas.microsoft.com/office/drawing/2014/main" id="{DB822A40-8204-672D-92E0-50ED5B0EF4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0" name="AutoShape 25">
                <a:extLst>
                  <a:ext uri="{FF2B5EF4-FFF2-40B4-BE49-F238E27FC236}">
                    <a16:creationId xmlns:a16="http://schemas.microsoft.com/office/drawing/2014/main" id="{6071229C-813A-5F66-F916-146E78DA6BF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1" name="Grup 20">
              <a:extLst>
                <a:ext uri="{FF2B5EF4-FFF2-40B4-BE49-F238E27FC236}">
                  <a16:creationId xmlns:a16="http://schemas.microsoft.com/office/drawing/2014/main" id="{9566D3BD-99D2-0A7E-3F48-5978FF7FEAA8}"/>
                </a:ext>
              </a:extLst>
            </p:cNvPr>
            <p:cNvGrpSpPr/>
            <p:nvPr/>
          </p:nvGrpSpPr>
          <p:grpSpPr bwMode="auto">
            <a:xfrm rot="10800000">
              <a:off x="8621905" y="401967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2" name="Rectangle 24" descr="Light upward diagonal">
                <a:extLst>
                  <a:ext uri="{FF2B5EF4-FFF2-40B4-BE49-F238E27FC236}">
                    <a16:creationId xmlns:a16="http://schemas.microsoft.com/office/drawing/2014/main" id="{C3E43243-4AFE-2929-913B-A65B2AFB44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AutoShape 25">
                <a:extLst>
                  <a:ext uri="{FF2B5EF4-FFF2-40B4-BE49-F238E27FC236}">
                    <a16:creationId xmlns:a16="http://schemas.microsoft.com/office/drawing/2014/main" id="{84E9984B-9408-F75C-D186-98DB5F5FCD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4" name="Grup 23">
              <a:extLst>
                <a:ext uri="{FF2B5EF4-FFF2-40B4-BE49-F238E27FC236}">
                  <a16:creationId xmlns:a16="http://schemas.microsoft.com/office/drawing/2014/main" id="{D28C9696-755B-9C9C-F951-93766BE21808}"/>
                </a:ext>
              </a:extLst>
            </p:cNvPr>
            <p:cNvGrpSpPr/>
            <p:nvPr/>
          </p:nvGrpSpPr>
          <p:grpSpPr bwMode="auto">
            <a:xfrm rot="5400000">
              <a:off x="6711825" y="471055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5" name="Rectangle 24" descr="Light upward diagonal">
                <a:extLst>
                  <a:ext uri="{FF2B5EF4-FFF2-40B4-BE49-F238E27FC236}">
                    <a16:creationId xmlns:a16="http://schemas.microsoft.com/office/drawing/2014/main" id="{E57DAA35-3BE5-5890-6A77-861019BC3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6" name="AutoShape 25">
                <a:extLst>
                  <a:ext uri="{FF2B5EF4-FFF2-40B4-BE49-F238E27FC236}">
                    <a16:creationId xmlns:a16="http://schemas.microsoft.com/office/drawing/2014/main" id="{288F4A65-5B49-26B4-3425-FAF97C4969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7" name="Grup 26">
              <a:extLst>
                <a:ext uri="{FF2B5EF4-FFF2-40B4-BE49-F238E27FC236}">
                  <a16:creationId xmlns:a16="http://schemas.microsoft.com/office/drawing/2014/main" id="{21D167F7-776C-2627-E74E-E51D7FD63F83}"/>
                </a:ext>
              </a:extLst>
            </p:cNvPr>
            <p:cNvGrpSpPr/>
            <p:nvPr/>
          </p:nvGrpSpPr>
          <p:grpSpPr bwMode="auto">
            <a:xfrm rot="16200000">
              <a:off x="10664276" y="4737745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8" name="Rectangle 24" descr="Light upward diagonal">
                <a:extLst>
                  <a:ext uri="{FF2B5EF4-FFF2-40B4-BE49-F238E27FC236}">
                    <a16:creationId xmlns:a16="http://schemas.microsoft.com/office/drawing/2014/main" id="{7CD32851-C004-71F9-0AB8-09A317DEF8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9" name="AutoShape 25">
                <a:extLst>
                  <a:ext uri="{FF2B5EF4-FFF2-40B4-BE49-F238E27FC236}">
                    <a16:creationId xmlns:a16="http://schemas.microsoft.com/office/drawing/2014/main" id="{14514E8A-D504-F3B9-3F63-CD2EA916EC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30" name="Grup 29">
              <a:extLst>
                <a:ext uri="{FF2B5EF4-FFF2-40B4-BE49-F238E27FC236}">
                  <a16:creationId xmlns:a16="http://schemas.microsoft.com/office/drawing/2014/main" id="{8FA1E6AA-2E46-F8B8-EBFA-EC64E1CB49FD}"/>
                </a:ext>
              </a:extLst>
            </p:cNvPr>
            <p:cNvGrpSpPr/>
            <p:nvPr/>
          </p:nvGrpSpPr>
          <p:grpSpPr>
            <a:xfrm>
              <a:off x="8937307" y="4297679"/>
              <a:ext cx="1791654" cy="514350"/>
              <a:chOff x="956" y="-10217"/>
              <a:chExt cx="1563164" cy="469964"/>
            </a:xfrm>
          </p:grpSpPr>
          <p:grpSp>
            <p:nvGrpSpPr>
              <p:cNvPr id="31" name="Grup 30">
                <a:extLst>
                  <a:ext uri="{FF2B5EF4-FFF2-40B4-BE49-F238E27FC236}">
                    <a16:creationId xmlns:a16="http://schemas.microsoft.com/office/drawing/2014/main" id="{58901952-A272-CCB2-8D14-7EB86B1C4557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37" name="Düz Ok Bağlayıcısı 36">
                  <a:extLst>
                    <a:ext uri="{FF2B5EF4-FFF2-40B4-BE49-F238E27FC236}">
                      <a16:creationId xmlns:a16="http://schemas.microsoft.com/office/drawing/2014/main" id="{8AE102FC-DF86-7923-680F-F4179110D00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Düz Ok Bağlayıcısı 37">
                  <a:extLst>
                    <a:ext uri="{FF2B5EF4-FFF2-40B4-BE49-F238E27FC236}">
                      <a16:creationId xmlns:a16="http://schemas.microsoft.com/office/drawing/2014/main" id="{33D176F0-334A-ABD9-047E-B187EB5709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Düz Ok Bağlayıcısı 38">
                  <a:extLst>
                    <a:ext uri="{FF2B5EF4-FFF2-40B4-BE49-F238E27FC236}">
                      <a16:creationId xmlns:a16="http://schemas.microsoft.com/office/drawing/2014/main" id="{100C69C8-2BAC-3383-394F-9D4D3A7D89F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Düz Ok Bağlayıcısı 39">
                  <a:extLst>
                    <a:ext uri="{FF2B5EF4-FFF2-40B4-BE49-F238E27FC236}">
                      <a16:creationId xmlns:a16="http://schemas.microsoft.com/office/drawing/2014/main" id="{4E06C412-4422-9435-0129-87FDE2FC473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Düz Ok Bağlayıcısı 40">
                  <a:extLst>
                    <a:ext uri="{FF2B5EF4-FFF2-40B4-BE49-F238E27FC236}">
                      <a16:creationId xmlns:a16="http://schemas.microsoft.com/office/drawing/2014/main" id="{B0602C25-53BE-15F8-4406-E4B1896287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2" name="Düz Ok Bağlayıcısı 41">
                  <a:extLst>
                    <a:ext uri="{FF2B5EF4-FFF2-40B4-BE49-F238E27FC236}">
                      <a16:creationId xmlns:a16="http://schemas.microsoft.com/office/drawing/2014/main" id="{69227C3C-5892-EB40-B913-7165FF54864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3" name="Düz Ok Bağlayıcısı 42">
                  <a:extLst>
                    <a:ext uri="{FF2B5EF4-FFF2-40B4-BE49-F238E27FC236}">
                      <a16:creationId xmlns:a16="http://schemas.microsoft.com/office/drawing/2014/main" id="{C3E2EA98-F8DC-EC61-B911-110C27572F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4" name="Metin kutusu 15">
                  <a:extLst>
                    <a:ext uri="{FF2B5EF4-FFF2-40B4-BE49-F238E27FC236}">
                      <a16:creationId xmlns:a16="http://schemas.microsoft.com/office/drawing/2014/main" id="{9EE97A00-6010-99B8-F5FA-5ACBDC39E20E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Düz Ok Bağlayıcısı 44">
                  <a:extLst>
                    <a:ext uri="{FF2B5EF4-FFF2-40B4-BE49-F238E27FC236}">
                      <a16:creationId xmlns:a16="http://schemas.microsoft.com/office/drawing/2014/main" id="{C965BDCE-42FC-665D-9D24-4EAE11D874F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2" name="Düz Ok Bağlayıcısı 31">
                <a:extLst>
                  <a:ext uri="{FF2B5EF4-FFF2-40B4-BE49-F238E27FC236}">
                    <a16:creationId xmlns:a16="http://schemas.microsoft.com/office/drawing/2014/main" id="{1851B5F0-25CB-BB4E-59A2-79D99372C5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Düz Ok Bağlayıcısı 32">
                <a:extLst>
                  <a:ext uri="{FF2B5EF4-FFF2-40B4-BE49-F238E27FC236}">
                    <a16:creationId xmlns:a16="http://schemas.microsoft.com/office/drawing/2014/main" id="{8B51EE0A-A955-CFDD-6918-9D05F4E075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Düz Ok Bağlayıcısı 33">
                <a:extLst>
                  <a:ext uri="{FF2B5EF4-FFF2-40B4-BE49-F238E27FC236}">
                    <a16:creationId xmlns:a16="http://schemas.microsoft.com/office/drawing/2014/main" id="{0C640E91-21AB-8C8D-D907-10837D4F11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Düz Ok Bağlayıcısı 34">
                <a:extLst>
                  <a:ext uri="{FF2B5EF4-FFF2-40B4-BE49-F238E27FC236}">
                    <a16:creationId xmlns:a16="http://schemas.microsoft.com/office/drawing/2014/main" id="{7AE40445-F6A5-894D-8BF7-8D6D2BFE83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6" name="Dikdörtgen 35">
                <a:extLst>
                  <a:ext uri="{FF2B5EF4-FFF2-40B4-BE49-F238E27FC236}">
                    <a16:creationId xmlns:a16="http://schemas.microsoft.com/office/drawing/2014/main" id="{E74986D2-F9D1-2875-DDB3-97FFF0CF4492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46" name="Düz Ok Bağlayıcısı 45">
              <a:extLst>
                <a:ext uri="{FF2B5EF4-FFF2-40B4-BE49-F238E27FC236}">
                  <a16:creationId xmlns:a16="http://schemas.microsoft.com/office/drawing/2014/main" id="{C4A7B146-5079-D722-ADC6-741C3FE0EEF8}"/>
                </a:ext>
              </a:extLst>
            </p:cNvPr>
            <p:cNvCxnSpPr>
              <a:cxnSpLocks/>
            </p:cNvCxnSpPr>
            <p:nvPr/>
          </p:nvCxnSpPr>
          <p:spPr>
            <a:xfrm>
              <a:off x="7975600" y="4358640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95A6969D-728F-8EA1-BDE8-F802429A74A1}"/>
                </a:ext>
              </a:extLst>
            </p:cNvPr>
            <p:cNvSpPr txBox="1"/>
            <p:nvPr/>
          </p:nvSpPr>
          <p:spPr>
            <a:xfrm>
              <a:off x="9755417" y="5486610"/>
              <a:ext cx="1654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Eş değer sistem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Metin kutusu 47">
                  <a:extLst>
                    <a:ext uri="{FF2B5EF4-FFF2-40B4-BE49-F238E27FC236}">
                      <a16:creationId xmlns:a16="http://schemas.microsoft.com/office/drawing/2014/main" id="{58E3397E-2038-A537-B4D3-6BE1454B2BE5}"/>
                    </a:ext>
                  </a:extLst>
                </p:cNvPr>
                <p:cNvSpPr txBox="1"/>
                <p:nvPr/>
              </p:nvSpPr>
              <p:spPr>
                <a:xfrm>
                  <a:off x="9446700" y="3785678"/>
                  <a:ext cx="196297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𝑣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48" name="Metin kutusu 47">
                  <a:extLst>
                    <a:ext uri="{FF2B5EF4-FFF2-40B4-BE49-F238E27FC236}">
                      <a16:creationId xmlns:a16="http://schemas.microsoft.com/office/drawing/2014/main" id="{58E3397E-2038-A537-B4D3-6BE1454B2BE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6700" y="3785678"/>
                  <a:ext cx="196297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9" name="Metin kutusu 48">
              <a:extLst>
                <a:ext uri="{FF2B5EF4-FFF2-40B4-BE49-F238E27FC236}">
                  <a16:creationId xmlns:a16="http://schemas.microsoft.com/office/drawing/2014/main" id="{EAD91C81-3D83-439C-68C7-39D06D09EE2C}"/>
                </a:ext>
              </a:extLst>
            </p:cNvPr>
            <p:cNvSpPr txBox="1"/>
            <p:nvPr/>
          </p:nvSpPr>
          <p:spPr>
            <a:xfrm>
              <a:off x="3444241" y="1259840"/>
              <a:ext cx="335280" cy="46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A5DBEDE5-D7E1-D218-684D-9EBA25CE17EF}"/>
                </a:ext>
              </a:extLst>
            </p:cNvPr>
            <p:cNvSpPr txBox="1"/>
            <p:nvPr/>
          </p:nvSpPr>
          <p:spPr>
            <a:xfrm>
              <a:off x="8593657" y="469392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DA6F03F5-05AB-0F6E-1AAA-2F75AFA79E3E}"/>
                </a:ext>
              </a:extLst>
            </p:cNvPr>
            <p:cNvSpPr txBox="1"/>
            <p:nvPr/>
          </p:nvSpPr>
          <p:spPr>
            <a:xfrm>
              <a:off x="7669097" y="404368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A050126D-7392-8DA9-6E02-9034985BDDCB}"/>
                </a:ext>
              </a:extLst>
            </p:cNvPr>
            <p:cNvSpPr txBox="1"/>
            <p:nvPr/>
          </p:nvSpPr>
          <p:spPr>
            <a:xfrm>
              <a:off x="10563250" y="4731800"/>
              <a:ext cx="375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3857F9B8-FFC1-12CE-96BF-43411C2A9CE2}"/>
                  </a:ext>
                </a:extLst>
              </p:cNvPr>
              <p:cNvSpPr txBox="1"/>
              <p:nvPr/>
            </p:nvSpPr>
            <p:spPr>
              <a:xfrm>
                <a:off x="385492" y="2574346"/>
                <a:ext cx="10972800" cy="829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𝑀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=0=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𝓜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𝓜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d>
                        <m:d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sub>
                              </m:sSub>
                            </m:sup>
                          </m:sSub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</m:sSubSup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sSubSup>
                            <m:sSubSup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.</m:t>
                                  </m:r>
                                </m:sub>
                              </m:sSub>
                            </m:sub>
                            <m:sup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tr-T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3</m:t>
                                  </m:r>
                                </m:sub>
                              </m:sSub>
                            </m:sup>
                          </m:sSubSup>
                        </m:e>
                      </m:d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𝑗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p>
                      </m:sSub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tr-T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𝜃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𝑗</m:t>
                                      </m:r>
                                    </m:e>
                                    <m:sub>
                                      <m:r>
                                        <a:rPr kumimoji="0" lang="tr-TR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.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p>
                      </m:sSubSup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sSub>
                            <m:sSubPr>
                              <m:ctrlP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𝑗</m:t>
                              </m:r>
                            </m:e>
                            <m:sub>
                              <m:r>
                                <a:rPr kumimoji="0" lang="tr-T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 →   </m:t>
                      </m:r>
                      <m:sSub>
                        <m:sSubPr>
                          <m:ctrlP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𝜃</m:t>
                          </m:r>
                        </m:e>
                        <m:sub>
                          <m:r>
                            <a:rPr kumimoji="0" lang="tr-T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=0 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𝑜𝑙𝑢𝑟</m:t>
                      </m:r>
                      <m:r>
                        <a:rPr kumimoji="0" lang="tr-T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.</m:t>
                      </m:r>
                    </m:oMath>
                  </m:oMathPara>
                </a14:m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3857F9B8-FFC1-12CE-96BF-43411C2A9C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92" y="2574346"/>
                <a:ext cx="10972800" cy="8293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Düz Bağlayıcı 15">
            <a:extLst>
              <a:ext uri="{FF2B5EF4-FFF2-40B4-BE49-F238E27FC236}">
                <a16:creationId xmlns:a16="http://schemas.microsoft.com/office/drawing/2014/main" id="{3AC8E42A-042B-B94D-6E53-DB2D9D268ABE}"/>
              </a:ext>
            </a:extLst>
          </p:cNvPr>
          <p:cNvCxnSpPr/>
          <p:nvPr/>
        </p:nvCxnSpPr>
        <p:spPr>
          <a:xfrm flipH="1">
            <a:off x="3128692" y="2584504"/>
            <a:ext cx="496137" cy="571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Düz Bağlayıcı 51">
            <a:extLst>
              <a:ext uri="{FF2B5EF4-FFF2-40B4-BE49-F238E27FC236}">
                <a16:creationId xmlns:a16="http://schemas.microsoft.com/office/drawing/2014/main" id="{844D514C-417C-A52B-B81C-A7CFD267366F}"/>
              </a:ext>
            </a:extLst>
          </p:cNvPr>
          <p:cNvCxnSpPr/>
          <p:nvPr/>
        </p:nvCxnSpPr>
        <p:spPr>
          <a:xfrm flipH="1">
            <a:off x="4021008" y="2642199"/>
            <a:ext cx="376328" cy="5140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Düz Bağlayıcı 52">
            <a:extLst>
              <a:ext uri="{FF2B5EF4-FFF2-40B4-BE49-F238E27FC236}">
                <a16:creationId xmlns:a16="http://schemas.microsoft.com/office/drawing/2014/main" id="{C3A29DA3-DFA7-78CC-0C87-8B6E053D0CF2}"/>
              </a:ext>
            </a:extLst>
          </p:cNvPr>
          <p:cNvCxnSpPr/>
          <p:nvPr/>
        </p:nvCxnSpPr>
        <p:spPr>
          <a:xfrm flipH="1">
            <a:off x="7627869" y="2594664"/>
            <a:ext cx="377623" cy="6604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Düz Bağlayıcı 53">
            <a:extLst>
              <a:ext uri="{FF2B5EF4-FFF2-40B4-BE49-F238E27FC236}">
                <a16:creationId xmlns:a16="http://schemas.microsoft.com/office/drawing/2014/main" id="{435BEBE6-9FEA-A1A2-172D-3F1E9778E2F7}"/>
              </a:ext>
            </a:extLst>
          </p:cNvPr>
          <p:cNvCxnSpPr/>
          <p:nvPr/>
        </p:nvCxnSpPr>
        <p:spPr>
          <a:xfrm flipH="1">
            <a:off x="8791769" y="2608734"/>
            <a:ext cx="404148" cy="757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195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406C67C9-304A-F64A-36D2-248B411ADACB}"/>
              </a:ext>
            </a:extLst>
          </p:cNvPr>
          <p:cNvGrpSpPr/>
          <p:nvPr/>
        </p:nvGrpSpPr>
        <p:grpSpPr>
          <a:xfrm>
            <a:off x="1270000" y="355600"/>
            <a:ext cx="7518277" cy="6547511"/>
            <a:chOff x="1270000" y="355600"/>
            <a:chExt cx="7518277" cy="6547511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B5BC0327-B7E8-817A-8E0F-3C6685859BEE}"/>
                </a:ext>
              </a:extLst>
            </p:cNvPr>
            <p:cNvCxnSpPr/>
            <p:nvPr/>
          </p:nvCxnSpPr>
          <p:spPr>
            <a:xfrm>
              <a:off x="2729982" y="2216951"/>
              <a:ext cx="5877018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10AA7178-7F63-3443-DC36-2D50E969B944}"/>
                </a:ext>
              </a:extLst>
            </p:cNvPr>
            <p:cNvCxnSpPr/>
            <p:nvPr/>
          </p:nvCxnSpPr>
          <p:spPr>
            <a:xfrm>
              <a:off x="4145280" y="1351280"/>
              <a:ext cx="0" cy="1645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D8E75150-3BA7-012C-280A-E217071606EC}"/>
                </a:ext>
              </a:extLst>
            </p:cNvPr>
            <p:cNvCxnSpPr/>
            <p:nvPr/>
          </p:nvCxnSpPr>
          <p:spPr>
            <a:xfrm>
              <a:off x="7193280" y="1351280"/>
              <a:ext cx="0" cy="164592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10C72408-8F05-133A-7F96-18E1D0001AF7}"/>
                </a:ext>
              </a:extLst>
            </p:cNvPr>
            <p:cNvCxnSpPr/>
            <p:nvPr/>
          </p:nvCxnSpPr>
          <p:spPr>
            <a:xfrm>
              <a:off x="5659120" y="2216951"/>
              <a:ext cx="0" cy="78024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up 6">
              <a:extLst>
                <a:ext uri="{FF2B5EF4-FFF2-40B4-BE49-F238E27FC236}">
                  <a16:creationId xmlns:a16="http://schemas.microsoft.com/office/drawing/2014/main" id="{0C117E58-316B-11F0-A4CD-B8544540A6C7}"/>
                </a:ext>
              </a:extLst>
            </p:cNvPr>
            <p:cNvGrpSpPr/>
            <p:nvPr/>
          </p:nvGrpSpPr>
          <p:grpSpPr bwMode="auto">
            <a:xfrm>
              <a:off x="3887345" y="30138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8" name="Rectangle 24" descr="Light upward diagonal">
                <a:extLst>
                  <a:ext uri="{FF2B5EF4-FFF2-40B4-BE49-F238E27FC236}">
                    <a16:creationId xmlns:a16="http://schemas.microsoft.com/office/drawing/2014/main" id="{F9880F69-9801-43A5-5EC6-3986CE92B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" name="AutoShape 25">
                <a:extLst>
                  <a:ext uri="{FF2B5EF4-FFF2-40B4-BE49-F238E27FC236}">
                    <a16:creationId xmlns:a16="http://schemas.microsoft.com/office/drawing/2014/main" id="{249EE7BE-0F11-D167-3291-940E25D7B3D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72E40045-D6DE-700F-7606-42A4FA916381}"/>
                </a:ext>
              </a:extLst>
            </p:cNvPr>
            <p:cNvGrpSpPr/>
            <p:nvPr/>
          </p:nvGrpSpPr>
          <p:grpSpPr bwMode="auto">
            <a:xfrm>
              <a:off x="5391025" y="300367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90C46DB7-91D2-5EAF-DF2B-DAF200D8B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E21CF0BC-8EF9-DFEE-E1B6-3DC2F844DE4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77C24530-691D-FA8B-2796-BF0FF553ACDC}"/>
                </a:ext>
              </a:extLst>
            </p:cNvPr>
            <p:cNvGrpSpPr/>
            <p:nvPr/>
          </p:nvGrpSpPr>
          <p:grpSpPr bwMode="auto">
            <a:xfrm>
              <a:off x="6904864" y="299323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4" name="Rectangle 24" descr="Light upward diagonal">
                <a:extLst>
                  <a:ext uri="{FF2B5EF4-FFF2-40B4-BE49-F238E27FC236}">
                    <a16:creationId xmlns:a16="http://schemas.microsoft.com/office/drawing/2014/main" id="{FE3FCFA5-3F4A-2300-AAC2-6B5FE436E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AutoShape 25">
                <a:extLst>
                  <a:ext uri="{FF2B5EF4-FFF2-40B4-BE49-F238E27FC236}">
                    <a16:creationId xmlns:a16="http://schemas.microsoft.com/office/drawing/2014/main" id="{1F414180-E4FC-EE2C-AB8F-F1186211337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6" name="Grup 15">
              <a:extLst>
                <a:ext uri="{FF2B5EF4-FFF2-40B4-BE49-F238E27FC236}">
                  <a16:creationId xmlns:a16="http://schemas.microsoft.com/office/drawing/2014/main" id="{B4511511-F593-3661-CFA5-FBD9AC168865}"/>
                </a:ext>
              </a:extLst>
            </p:cNvPr>
            <p:cNvGrpSpPr/>
            <p:nvPr/>
          </p:nvGrpSpPr>
          <p:grpSpPr bwMode="auto">
            <a:xfrm rot="16200000">
              <a:off x="8418705" y="20994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7" name="Rectangle 24" descr="Light upward diagonal">
                <a:extLst>
                  <a:ext uri="{FF2B5EF4-FFF2-40B4-BE49-F238E27FC236}">
                    <a16:creationId xmlns:a16="http://schemas.microsoft.com/office/drawing/2014/main" id="{5B82BE2C-C875-CE8F-51E3-749BD4305A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" name="AutoShape 25">
                <a:extLst>
                  <a:ext uri="{FF2B5EF4-FFF2-40B4-BE49-F238E27FC236}">
                    <a16:creationId xmlns:a16="http://schemas.microsoft.com/office/drawing/2014/main" id="{D5B3E9F0-BF90-987E-1AD3-77CBB513DE0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EAF85C72-444A-6733-28D3-67DEE5EAF6A6}"/>
                </a:ext>
              </a:extLst>
            </p:cNvPr>
            <p:cNvGrpSpPr/>
            <p:nvPr/>
          </p:nvGrpSpPr>
          <p:grpSpPr bwMode="auto">
            <a:xfrm rot="5400000">
              <a:off x="2332865" y="21502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0" name="Rectangle 24" descr="Light upward diagonal">
                <a:extLst>
                  <a:ext uri="{FF2B5EF4-FFF2-40B4-BE49-F238E27FC236}">
                    <a16:creationId xmlns:a16="http://schemas.microsoft.com/office/drawing/2014/main" id="{6FC18E23-C69F-51E2-F34C-365D8173A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1" name="AutoShape 25">
                <a:extLst>
                  <a:ext uri="{FF2B5EF4-FFF2-40B4-BE49-F238E27FC236}">
                    <a16:creationId xmlns:a16="http://schemas.microsoft.com/office/drawing/2014/main" id="{71711E5F-4F3E-8049-5CE6-AF8D1299559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7013EC84-B22F-B4C9-C647-235434B5A951}"/>
                </a:ext>
              </a:extLst>
            </p:cNvPr>
            <p:cNvGrpSpPr/>
            <p:nvPr/>
          </p:nvGrpSpPr>
          <p:grpSpPr bwMode="auto">
            <a:xfrm rot="10800000">
              <a:off x="6915025" y="11342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3" name="Rectangle 24" descr="Light upward diagonal">
                <a:extLst>
                  <a:ext uri="{FF2B5EF4-FFF2-40B4-BE49-F238E27FC236}">
                    <a16:creationId xmlns:a16="http://schemas.microsoft.com/office/drawing/2014/main" id="{A6CF6F1B-BF69-0DDA-333C-1FBADB333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AutoShape 25">
                <a:extLst>
                  <a:ext uri="{FF2B5EF4-FFF2-40B4-BE49-F238E27FC236}">
                    <a16:creationId xmlns:a16="http://schemas.microsoft.com/office/drawing/2014/main" id="{9ADE9E76-53F2-2929-E551-EB85A5B7C2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5" name="Grup 24">
              <a:extLst>
                <a:ext uri="{FF2B5EF4-FFF2-40B4-BE49-F238E27FC236}">
                  <a16:creationId xmlns:a16="http://schemas.microsoft.com/office/drawing/2014/main" id="{7617070B-2746-2226-4391-9588102F60B7}"/>
                </a:ext>
              </a:extLst>
            </p:cNvPr>
            <p:cNvGrpSpPr/>
            <p:nvPr/>
          </p:nvGrpSpPr>
          <p:grpSpPr bwMode="auto">
            <a:xfrm rot="10800000">
              <a:off x="3877185" y="119519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6" name="Rectangle 24" descr="Light upward diagonal">
                <a:extLst>
                  <a:ext uri="{FF2B5EF4-FFF2-40B4-BE49-F238E27FC236}">
                    <a16:creationId xmlns:a16="http://schemas.microsoft.com/office/drawing/2014/main" id="{683F1157-C754-FDD3-D562-AD4312D13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7" name="AutoShape 25">
                <a:extLst>
                  <a:ext uri="{FF2B5EF4-FFF2-40B4-BE49-F238E27FC236}">
                    <a16:creationId xmlns:a16="http://schemas.microsoft.com/office/drawing/2014/main" id="{7BE9377A-5598-104C-91BD-086A0B73952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8" name="Grup 27">
              <a:extLst>
                <a:ext uri="{FF2B5EF4-FFF2-40B4-BE49-F238E27FC236}">
                  <a16:creationId xmlns:a16="http://schemas.microsoft.com/office/drawing/2014/main" id="{A05AEEC8-A4D1-22BC-E8E7-4E741850FE04}"/>
                </a:ext>
              </a:extLst>
            </p:cNvPr>
            <p:cNvGrpSpPr/>
            <p:nvPr/>
          </p:nvGrpSpPr>
          <p:grpSpPr>
            <a:xfrm>
              <a:off x="4202747" y="1576098"/>
              <a:ext cx="1456374" cy="580217"/>
              <a:chOff x="956" y="-10217"/>
              <a:chExt cx="1563164" cy="469964"/>
            </a:xfrm>
          </p:grpSpPr>
          <p:grpSp>
            <p:nvGrpSpPr>
              <p:cNvPr id="29" name="Grup 28">
                <a:extLst>
                  <a:ext uri="{FF2B5EF4-FFF2-40B4-BE49-F238E27FC236}">
                    <a16:creationId xmlns:a16="http://schemas.microsoft.com/office/drawing/2014/main" id="{023C1446-30F9-0BB0-C549-E413C4D9D79E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35" name="Düz Ok Bağlayıcısı 34">
                  <a:extLst>
                    <a:ext uri="{FF2B5EF4-FFF2-40B4-BE49-F238E27FC236}">
                      <a16:creationId xmlns:a16="http://schemas.microsoft.com/office/drawing/2014/main" id="{B61DFDAD-FF49-F8E2-0EBE-6F3B46C9010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Düz Ok Bağlayıcısı 35">
                  <a:extLst>
                    <a:ext uri="{FF2B5EF4-FFF2-40B4-BE49-F238E27FC236}">
                      <a16:creationId xmlns:a16="http://schemas.microsoft.com/office/drawing/2014/main" id="{2C121539-452C-ED9B-4879-5D9F18C8B9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Düz Ok Bağlayıcısı 36">
                  <a:extLst>
                    <a:ext uri="{FF2B5EF4-FFF2-40B4-BE49-F238E27FC236}">
                      <a16:creationId xmlns:a16="http://schemas.microsoft.com/office/drawing/2014/main" id="{C9F8B80F-7D16-1B86-38FA-4D2DDDBC06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Düz Ok Bağlayıcısı 37">
                  <a:extLst>
                    <a:ext uri="{FF2B5EF4-FFF2-40B4-BE49-F238E27FC236}">
                      <a16:creationId xmlns:a16="http://schemas.microsoft.com/office/drawing/2014/main" id="{F204ADF6-0C2C-0CB8-E9C4-786E1D31E7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Düz Ok Bağlayıcısı 38">
                  <a:extLst>
                    <a:ext uri="{FF2B5EF4-FFF2-40B4-BE49-F238E27FC236}">
                      <a16:creationId xmlns:a16="http://schemas.microsoft.com/office/drawing/2014/main" id="{A4FC1A4F-86C6-103F-2543-F506E9C501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Düz Ok Bağlayıcısı 39">
                  <a:extLst>
                    <a:ext uri="{FF2B5EF4-FFF2-40B4-BE49-F238E27FC236}">
                      <a16:creationId xmlns:a16="http://schemas.microsoft.com/office/drawing/2014/main" id="{68F9CECE-1BDC-409B-1E61-22CA388CE5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Düz Ok Bağlayıcısı 40">
                  <a:extLst>
                    <a:ext uri="{FF2B5EF4-FFF2-40B4-BE49-F238E27FC236}">
                      <a16:creationId xmlns:a16="http://schemas.microsoft.com/office/drawing/2014/main" id="{A26BEE79-F0DC-A11A-F51B-1D6BDCDD589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2" name="Metin kutusu 15">
                  <a:extLst>
                    <a:ext uri="{FF2B5EF4-FFF2-40B4-BE49-F238E27FC236}">
                      <a16:creationId xmlns:a16="http://schemas.microsoft.com/office/drawing/2014/main" id="{51914C81-5E78-C363-166F-2AFAAF2FE586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3" name="Düz Ok Bağlayıcısı 42">
                  <a:extLst>
                    <a:ext uri="{FF2B5EF4-FFF2-40B4-BE49-F238E27FC236}">
                      <a16:creationId xmlns:a16="http://schemas.microsoft.com/office/drawing/2014/main" id="{4B5AEA13-DBCF-6780-270E-E06309E4AD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0" name="Düz Ok Bağlayıcısı 29">
                <a:extLst>
                  <a:ext uri="{FF2B5EF4-FFF2-40B4-BE49-F238E27FC236}">
                    <a16:creationId xmlns:a16="http://schemas.microsoft.com/office/drawing/2014/main" id="{7E7A22F5-2CCE-A69B-7242-D1CB96C5AC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Düz Ok Bağlayıcısı 30">
                <a:extLst>
                  <a:ext uri="{FF2B5EF4-FFF2-40B4-BE49-F238E27FC236}">
                    <a16:creationId xmlns:a16="http://schemas.microsoft.com/office/drawing/2014/main" id="{3D84F265-5D5E-36E3-9442-5A491669C1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Düz Ok Bağlayıcısı 31">
                <a:extLst>
                  <a:ext uri="{FF2B5EF4-FFF2-40B4-BE49-F238E27FC236}">
                    <a16:creationId xmlns:a16="http://schemas.microsoft.com/office/drawing/2014/main" id="{74F3A9BE-3BE4-4E8D-6D7E-30FFCF321F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Düz Ok Bağlayıcısı 32">
                <a:extLst>
                  <a:ext uri="{FF2B5EF4-FFF2-40B4-BE49-F238E27FC236}">
                    <a16:creationId xmlns:a16="http://schemas.microsoft.com/office/drawing/2014/main" id="{0AFF7617-B157-6008-4AFF-9C8664D14E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" name="Dikdörtgen 33">
                <a:extLst>
                  <a:ext uri="{FF2B5EF4-FFF2-40B4-BE49-F238E27FC236}">
                    <a16:creationId xmlns:a16="http://schemas.microsoft.com/office/drawing/2014/main" id="{3A56856E-E462-ED76-E10A-F730608C5508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C6019279-68DA-99D0-A975-7B86E94783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47697" y="1900228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Düz Ok Bağlayıcısı 44">
              <a:extLst>
                <a:ext uri="{FF2B5EF4-FFF2-40B4-BE49-F238E27FC236}">
                  <a16:creationId xmlns:a16="http://schemas.microsoft.com/office/drawing/2014/main" id="{6C1B5E35-F046-F9CA-1FEC-425311EA91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13162" y="1901705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Düz Ok Bağlayıcısı 46">
              <a:extLst>
                <a:ext uri="{FF2B5EF4-FFF2-40B4-BE49-F238E27FC236}">
                  <a16:creationId xmlns:a16="http://schemas.microsoft.com/office/drawing/2014/main" id="{889EA472-343B-961D-4E20-0767BF102C03}"/>
                </a:ext>
              </a:extLst>
            </p:cNvPr>
            <p:cNvCxnSpPr>
              <a:cxnSpLocks/>
            </p:cNvCxnSpPr>
            <p:nvPr/>
          </p:nvCxnSpPr>
          <p:spPr>
            <a:xfrm>
              <a:off x="3413760" y="1737360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2A5F7127-0A89-B2E5-D2BC-80C5C998E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4320" y="2194560"/>
              <a:ext cx="0" cy="55707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F3A486BB-F519-54AB-2ECD-CB892027A7A5}"/>
                </a:ext>
              </a:extLst>
            </p:cNvPr>
            <p:cNvSpPr txBox="1"/>
            <p:nvPr/>
          </p:nvSpPr>
          <p:spPr>
            <a:xfrm>
              <a:off x="3147897" y="139192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7B769820-0421-1920-5CF0-98942ED413DC}"/>
                </a:ext>
              </a:extLst>
            </p:cNvPr>
            <p:cNvSpPr txBox="1"/>
            <p:nvPr/>
          </p:nvSpPr>
          <p:spPr>
            <a:xfrm>
              <a:off x="3838777" y="174752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74CE12F4-93E8-6AC3-AAD7-31E0F9B39A84}"/>
                </a:ext>
              </a:extLst>
            </p:cNvPr>
            <p:cNvSpPr txBox="1"/>
            <p:nvPr/>
          </p:nvSpPr>
          <p:spPr>
            <a:xfrm>
              <a:off x="5455921" y="2153920"/>
              <a:ext cx="335280" cy="467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887D2F0A-181A-D3DB-BE50-DFD0D7980D7C}"/>
                </a:ext>
              </a:extLst>
            </p:cNvPr>
            <p:cNvSpPr txBox="1"/>
            <p:nvPr/>
          </p:nvSpPr>
          <p:spPr>
            <a:xfrm>
              <a:off x="5616777" y="254000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C47B61F9-17FB-61C7-45DB-52F0217034F5}"/>
                </a:ext>
              </a:extLst>
            </p:cNvPr>
            <p:cNvSpPr txBox="1"/>
            <p:nvPr/>
          </p:nvSpPr>
          <p:spPr>
            <a:xfrm>
              <a:off x="7201737" y="174752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Serbest Form: Şekil 55">
              <a:extLst>
                <a:ext uri="{FF2B5EF4-FFF2-40B4-BE49-F238E27FC236}">
                  <a16:creationId xmlns:a16="http://schemas.microsoft.com/office/drawing/2014/main" id="{6BC4E23E-91A3-6D36-B32E-0405B44E5175}"/>
                </a:ext>
              </a:extLst>
            </p:cNvPr>
            <p:cNvSpPr/>
            <p:nvPr/>
          </p:nvSpPr>
          <p:spPr>
            <a:xfrm>
              <a:off x="4023213" y="2214880"/>
              <a:ext cx="111907" cy="792480"/>
            </a:xfrm>
            <a:custGeom>
              <a:avLst/>
              <a:gdLst>
                <a:gd name="connsiteX0" fmla="*/ 91587 w 111907"/>
                <a:gd name="connsiteY0" fmla="*/ 0 h 792480"/>
                <a:gd name="connsiteX1" fmla="*/ 147 w 111907"/>
                <a:gd name="connsiteY1" fmla="*/ 193040 h 792480"/>
                <a:gd name="connsiteX2" fmla="*/ 71267 w 111907"/>
                <a:gd name="connsiteY2" fmla="*/ 599440 h 792480"/>
                <a:gd name="connsiteX3" fmla="*/ 111907 w 111907"/>
                <a:gd name="connsiteY3" fmla="*/ 792480 h 792480"/>
                <a:gd name="connsiteX4" fmla="*/ 111907 w 111907"/>
                <a:gd name="connsiteY4" fmla="*/ 792480 h 792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07" h="792480">
                  <a:moveTo>
                    <a:pt x="91587" y="0"/>
                  </a:moveTo>
                  <a:cubicBezTo>
                    <a:pt x="47560" y="46566"/>
                    <a:pt x="3534" y="93133"/>
                    <a:pt x="147" y="193040"/>
                  </a:cubicBezTo>
                  <a:cubicBezTo>
                    <a:pt x="-3240" y="292947"/>
                    <a:pt x="52640" y="499533"/>
                    <a:pt x="71267" y="599440"/>
                  </a:cubicBezTo>
                  <a:cubicBezTo>
                    <a:pt x="89894" y="699347"/>
                    <a:pt x="111907" y="792480"/>
                    <a:pt x="111907" y="792480"/>
                  </a:cubicBezTo>
                  <a:lnTo>
                    <a:pt x="111907" y="79248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Serbest Form: Şekil 56">
              <a:extLst>
                <a:ext uri="{FF2B5EF4-FFF2-40B4-BE49-F238E27FC236}">
                  <a16:creationId xmlns:a16="http://schemas.microsoft.com/office/drawing/2014/main" id="{A48E7ACB-2596-736B-F93E-0FCEEAFFF1A5}"/>
                </a:ext>
              </a:extLst>
            </p:cNvPr>
            <p:cNvSpPr/>
            <p:nvPr/>
          </p:nvSpPr>
          <p:spPr>
            <a:xfrm>
              <a:off x="7172960" y="2204720"/>
              <a:ext cx="154466" cy="864352"/>
            </a:xfrm>
            <a:custGeom>
              <a:avLst/>
              <a:gdLst>
                <a:gd name="connsiteX0" fmla="*/ 40640 w 154466"/>
                <a:gd name="connsiteY0" fmla="*/ 0 h 864352"/>
                <a:gd name="connsiteX1" fmla="*/ 101600 w 154466"/>
                <a:gd name="connsiteY1" fmla="*/ 223520 h 864352"/>
                <a:gd name="connsiteX2" fmla="*/ 152400 w 154466"/>
                <a:gd name="connsiteY2" fmla="*/ 335280 h 864352"/>
                <a:gd name="connsiteX3" fmla="*/ 132080 w 154466"/>
                <a:gd name="connsiteY3" fmla="*/ 558800 h 864352"/>
                <a:gd name="connsiteX4" fmla="*/ 20320 w 154466"/>
                <a:gd name="connsiteY4" fmla="*/ 843280 h 864352"/>
                <a:gd name="connsiteX5" fmla="*/ 30480 w 154466"/>
                <a:gd name="connsiteY5" fmla="*/ 843280 h 864352"/>
                <a:gd name="connsiteX6" fmla="*/ 40640 w 154466"/>
                <a:gd name="connsiteY6" fmla="*/ 853440 h 864352"/>
                <a:gd name="connsiteX7" fmla="*/ 0 w 154466"/>
                <a:gd name="connsiteY7" fmla="*/ 833120 h 86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466" h="864352">
                  <a:moveTo>
                    <a:pt x="40640" y="0"/>
                  </a:moveTo>
                  <a:cubicBezTo>
                    <a:pt x="61806" y="83820"/>
                    <a:pt x="82973" y="167640"/>
                    <a:pt x="101600" y="223520"/>
                  </a:cubicBezTo>
                  <a:cubicBezTo>
                    <a:pt x="120227" y="279400"/>
                    <a:pt x="147320" y="279400"/>
                    <a:pt x="152400" y="335280"/>
                  </a:cubicBezTo>
                  <a:cubicBezTo>
                    <a:pt x="157480" y="391160"/>
                    <a:pt x="154093" y="474133"/>
                    <a:pt x="132080" y="558800"/>
                  </a:cubicBezTo>
                  <a:cubicBezTo>
                    <a:pt x="110067" y="643467"/>
                    <a:pt x="20320" y="843280"/>
                    <a:pt x="20320" y="843280"/>
                  </a:cubicBezTo>
                  <a:cubicBezTo>
                    <a:pt x="3387" y="890693"/>
                    <a:pt x="30480" y="843280"/>
                    <a:pt x="30480" y="843280"/>
                  </a:cubicBezTo>
                  <a:cubicBezTo>
                    <a:pt x="33867" y="844973"/>
                    <a:pt x="45720" y="855133"/>
                    <a:pt x="40640" y="853440"/>
                  </a:cubicBezTo>
                  <a:cubicBezTo>
                    <a:pt x="35560" y="851747"/>
                    <a:pt x="17780" y="842433"/>
                    <a:pt x="0" y="8331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Düz Bağlayıcı 57">
              <a:extLst>
                <a:ext uri="{FF2B5EF4-FFF2-40B4-BE49-F238E27FC236}">
                  <a16:creationId xmlns:a16="http://schemas.microsoft.com/office/drawing/2014/main" id="{F2107E6B-9435-917E-4185-50292A3B9455}"/>
                </a:ext>
              </a:extLst>
            </p:cNvPr>
            <p:cNvCxnSpPr>
              <a:cxnSpLocks/>
            </p:cNvCxnSpPr>
            <p:nvPr/>
          </p:nvCxnSpPr>
          <p:spPr>
            <a:xfrm>
              <a:off x="4155440" y="2143760"/>
              <a:ext cx="782320" cy="538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58">
              <a:extLst>
                <a:ext uri="{FF2B5EF4-FFF2-40B4-BE49-F238E27FC236}">
                  <a16:creationId xmlns:a16="http://schemas.microsoft.com/office/drawing/2014/main" id="{CFC00536-44EF-7BF7-2888-46A8BD9634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0640" y="2245360"/>
              <a:ext cx="508000" cy="3505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Düz Bağlayıcı 59">
              <a:extLst>
                <a:ext uri="{FF2B5EF4-FFF2-40B4-BE49-F238E27FC236}">
                  <a16:creationId xmlns:a16="http://schemas.microsoft.com/office/drawing/2014/main" id="{066800B1-CC25-01CF-E99A-B5057FBEAE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5627" y="1807478"/>
              <a:ext cx="656242" cy="4468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21E92377-6A5D-0BFC-1DA3-9E09F866CE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25962" y="1900228"/>
              <a:ext cx="506358" cy="2841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Yay 61">
              <a:extLst>
                <a:ext uri="{FF2B5EF4-FFF2-40B4-BE49-F238E27FC236}">
                  <a16:creationId xmlns:a16="http://schemas.microsoft.com/office/drawing/2014/main" id="{4C72BA9D-17D1-F7E9-271E-89D4A35DE10B}"/>
                </a:ext>
              </a:extLst>
            </p:cNvPr>
            <p:cNvSpPr/>
            <p:nvPr/>
          </p:nvSpPr>
          <p:spPr>
            <a:xfrm rot="1886952">
              <a:off x="4419974" y="21869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Yay 62">
              <a:extLst>
                <a:ext uri="{FF2B5EF4-FFF2-40B4-BE49-F238E27FC236}">
                  <a16:creationId xmlns:a16="http://schemas.microsoft.com/office/drawing/2014/main" id="{2CE8D716-D01E-660B-27CE-A23B88DEEC9D}"/>
                </a:ext>
              </a:extLst>
            </p:cNvPr>
            <p:cNvSpPr/>
            <p:nvPr/>
          </p:nvSpPr>
          <p:spPr>
            <a:xfrm rot="9822371">
              <a:off x="5092031" y="2167148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Yay 63">
              <a:extLst>
                <a:ext uri="{FF2B5EF4-FFF2-40B4-BE49-F238E27FC236}">
                  <a16:creationId xmlns:a16="http://schemas.microsoft.com/office/drawing/2014/main" id="{9CBF83CD-BF8F-D8F8-C726-A87ECC1BFE3B}"/>
                </a:ext>
              </a:extLst>
            </p:cNvPr>
            <p:cNvSpPr/>
            <p:nvPr/>
          </p:nvSpPr>
          <p:spPr>
            <a:xfrm rot="11981736">
              <a:off x="6604374" y="19735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Yay 64">
              <a:extLst>
                <a:ext uri="{FF2B5EF4-FFF2-40B4-BE49-F238E27FC236}">
                  <a16:creationId xmlns:a16="http://schemas.microsoft.com/office/drawing/2014/main" id="{A2B70360-2EAC-E804-719D-2D0D3F906CF0}"/>
                </a:ext>
              </a:extLst>
            </p:cNvPr>
            <p:cNvSpPr/>
            <p:nvPr/>
          </p:nvSpPr>
          <p:spPr>
            <a:xfrm rot="20637786">
              <a:off x="5935311" y="1994428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Metin kutusu 65">
                  <a:extLst>
                    <a:ext uri="{FF2B5EF4-FFF2-40B4-BE49-F238E27FC236}">
                      <a16:creationId xmlns:a16="http://schemas.microsoft.com/office/drawing/2014/main" id="{92225556-7E85-3C84-1E01-2BA11198A715}"/>
                    </a:ext>
                  </a:extLst>
                </p:cNvPr>
                <p:cNvSpPr txBox="1"/>
                <p:nvPr/>
              </p:nvSpPr>
              <p:spPr>
                <a:xfrm>
                  <a:off x="4234956" y="2359992"/>
                  <a:ext cx="631683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6" name="Metin kutusu 65">
                  <a:extLst>
                    <a:ext uri="{FF2B5EF4-FFF2-40B4-BE49-F238E27FC236}">
                      <a16:creationId xmlns:a16="http://schemas.microsoft.com/office/drawing/2014/main" id="{92225556-7E85-3C84-1E01-2BA11198A7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4956" y="2359992"/>
                  <a:ext cx="631683" cy="404213"/>
                </a:xfrm>
                <a:prstGeom prst="rect">
                  <a:avLst/>
                </a:prstGeom>
                <a:blipFill>
                  <a:blip r:embed="rId2"/>
                  <a:stretch>
                    <a:fillRect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Metin kutusu 66">
                  <a:extLst>
                    <a:ext uri="{FF2B5EF4-FFF2-40B4-BE49-F238E27FC236}">
                      <a16:creationId xmlns:a16="http://schemas.microsoft.com/office/drawing/2014/main" id="{8253C222-0150-908D-FDF1-EFEC0F50BAEC}"/>
                    </a:ext>
                  </a:extLst>
                </p:cNvPr>
                <p:cNvSpPr txBox="1"/>
                <p:nvPr/>
              </p:nvSpPr>
              <p:spPr>
                <a:xfrm>
                  <a:off x="4976636" y="2339672"/>
                  <a:ext cx="641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7" name="Metin kutusu 66">
                  <a:extLst>
                    <a:ext uri="{FF2B5EF4-FFF2-40B4-BE49-F238E27FC236}">
                      <a16:creationId xmlns:a16="http://schemas.microsoft.com/office/drawing/2014/main" id="{8253C222-0150-908D-FDF1-EFEC0F50BA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6636" y="2339672"/>
                  <a:ext cx="641844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Metin kutusu 67">
                  <a:extLst>
                    <a:ext uri="{FF2B5EF4-FFF2-40B4-BE49-F238E27FC236}">
                      <a16:creationId xmlns:a16="http://schemas.microsoft.com/office/drawing/2014/main" id="{9D1DB480-BE4B-AF44-99F1-1AB61654723A}"/>
                    </a:ext>
                  </a:extLst>
                </p:cNvPr>
                <p:cNvSpPr txBox="1"/>
                <p:nvPr/>
              </p:nvSpPr>
              <p:spPr>
                <a:xfrm>
                  <a:off x="5850396" y="1628472"/>
                  <a:ext cx="6418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8" name="Metin kutusu 67">
                  <a:extLst>
                    <a:ext uri="{FF2B5EF4-FFF2-40B4-BE49-F238E27FC236}">
                      <a16:creationId xmlns:a16="http://schemas.microsoft.com/office/drawing/2014/main" id="{9D1DB480-BE4B-AF44-99F1-1AB6165472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0396" y="1628472"/>
                  <a:ext cx="641844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8A21E06-708E-2401-1D18-8FE646CF0E5D}"/>
                    </a:ext>
                  </a:extLst>
                </p:cNvPr>
                <p:cNvSpPr txBox="1"/>
                <p:nvPr/>
              </p:nvSpPr>
              <p:spPr>
                <a:xfrm>
                  <a:off x="6602236" y="1699592"/>
                  <a:ext cx="641844" cy="404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58A21E06-708E-2401-1D18-8FE646CF0E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2236" y="1699592"/>
                  <a:ext cx="641844" cy="404213"/>
                </a:xfrm>
                <a:prstGeom prst="rect">
                  <a:avLst/>
                </a:prstGeom>
                <a:blipFill>
                  <a:blip r:embed="rId5"/>
                  <a:stretch>
                    <a:fillRect b="-45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Metin kutusu 69">
              <a:extLst>
                <a:ext uri="{FF2B5EF4-FFF2-40B4-BE49-F238E27FC236}">
                  <a16:creationId xmlns:a16="http://schemas.microsoft.com/office/drawing/2014/main" id="{C663D65B-A5E6-0708-EC37-ECB1B3172AC9}"/>
                </a:ext>
              </a:extLst>
            </p:cNvPr>
            <p:cNvSpPr txBox="1"/>
            <p:nvPr/>
          </p:nvSpPr>
          <p:spPr>
            <a:xfrm>
              <a:off x="7841817" y="252984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5" name="Grup 74">
              <a:extLst>
                <a:ext uri="{FF2B5EF4-FFF2-40B4-BE49-F238E27FC236}">
                  <a16:creationId xmlns:a16="http://schemas.microsoft.com/office/drawing/2014/main" id="{3CBCF5B8-2C6B-F0FE-9191-A8878A4619C0}"/>
                </a:ext>
              </a:extLst>
            </p:cNvPr>
            <p:cNvGrpSpPr/>
            <p:nvPr/>
          </p:nvGrpSpPr>
          <p:grpSpPr>
            <a:xfrm rot="10800000">
              <a:off x="5674921" y="2204720"/>
              <a:ext cx="1456374" cy="277781"/>
              <a:chOff x="956" y="234750"/>
              <a:chExt cx="1563164" cy="224997"/>
            </a:xfrm>
          </p:grpSpPr>
          <p:grpSp>
            <p:nvGrpSpPr>
              <p:cNvPr id="76" name="Grup 75">
                <a:extLst>
                  <a:ext uri="{FF2B5EF4-FFF2-40B4-BE49-F238E27FC236}">
                    <a16:creationId xmlns:a16="http://schemas.microsoft.com/office/drawing/2014/main" id="{298DC499-281C-92BE-F4BC-FDC0B01DA810}"/>
                  </a:ext>
                </a:extLst>
              </p:cNvPr>
              <p:cNvGrpSpPr/>
              <p:nvPr/>
            </p:nvGrpSpPr>
            <p:grpSpPr>
              <a:xfrm>
                <a:off x="958" y="234985"/>
                <a:ext cx="799380" cy="215031"/>
                <a:chOff x="0" y="234985"/>
                <a:chExt cx="799380" cy="215031"/>
              </a:xfrm>
            </p:grpSpPr>
            <p:cxnSp>
              <p:nvCxnSpPr>
                <p:cNvPr id="82" name="Düz Ok Bağlayıcısı 81">
                  <a:extLst>
                    <a:ext uri="{FF2B5EF4-FFF2-40B4-BE49-F238E27FC236}">
                      <a16:creationId xmlns:a16="http://schemas.microsoft.com/office/drawing/2014/main" id="{A19D4ED4-F948-BFB7-D3B1-FF4A4A14CB0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" name="Düz Ok Bağlayıcısı 82">
                  <a:extLst>
                    <a:ext uri="{FF2B5EF4-FFF2-40B4-BE49-F238E27FC236}">
                      <a16:creationId xmlns:a16="http://schemas.microsoft.com/office/drawing/2014/main" id="{7E2C9DCC-86EE-A1CF-5DCE-2989BC30C4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4" name="Düz Ok Bağlayıcısı 83">
                  <a:extLst>
                    <a:ext uri="{FF2B5EF4-FFF2-40B4-BE49-F238E27FC236}">
                      <a16:creationId xmlns:a16="http://schemas.microsoft.com/office/drawing/2014/main" id="{8A306A1F-42E7-FF59-2815-A0897F3C151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5" name="Düz Ok Bağlayıcısı 84">
                  <a:extLst>
                    <a:ext uri="{FF2B5EF4-FFF2-40B4-BE49-F238E27FC236}">
                      <a16:creationId xmlns:a16="http://schemas.microsoft.com/office/drawing/2014/main" id="{E20E025F-E5CC-4297-3557-0E34B61004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6" name="Düz Ok Bağlayıcısı 85">
                  <a:extLst>
                    <a:ext uri="{FF2B5EF4-FFF2-40B4-BE49-F238E27FC236}">
                      <a16:creationId xmlns:a16="http://schemas.microsoft.com/office/drawing/2014/main" id="{39150514-2528-C23B-53DE-B6AF815902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7" name="Düz Ok Bağlayıcısı 86">
                  <a:extLst>
                    <a:ext uri="{FF2B5EF4-FFF2-40B4-BE49-F238E27FC236}">
                      <a16:creationId xmlns:a16="http://schemas.microsoft.com/office/drawing/2014/main" id="{51FA3B25-6C8D-D448-AF48-D91C789D85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8" name="Düz Ok Bağlayıcısı 87">
                  <a:extLst>
                    <a:ext uri="{FF2B5EF4-FFF2-40B4-BE49-F238E27FC236}">
                      <a16:creationId xmlns:a16="http://schemas.microsoft.com/office/drawing/2014/main" id="{A4743551-C2CE-1D4A-5D6A-D640A521FF2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0" name="Düz Ok Bağlayıcısı 89">
                  <a:extLst>
                    <a:ext uri="{FF2B5EF4-FFF2-40B4-BE49-F238E27FC236}">
                      <a16:creationId xmlns:a16="http://schemas.microsoft.com/office/drawing/2014/main" id="{538028E6-E0CA-9DD6-EF65-772CFCFE3F6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77" name="Düz Ok Bağlayıcısı 76">
                <a:extLst>
                  <a:ext uri="{FF2B5EF4-FFF2-40B4-BE49-F238E27FC236}">
                    <a16:creationId xmlns:a16="http://schemas.microsoft.com/office/drawing/2014/main" id="{FE2FF4BF-3569-9B6D-7A33-3B130F67E0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Düz Ok Bağlayıcısı 77">
                <a:extLst>
                  <a:ext uri="{FF2B5EF4-FFF2-40B4-BE49-F238E27FC236}">
                    <a16:creationId xmlns:a16="http://schemas.microsoft.com/office/drawing/2014/main" id="{AA24C60C-0AC0-2633-C212-3A8A5C92FD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Düz Ok Bağlayıcısı 78">
                <a:extLst>
                  <a:ext uri="{FF2B5EF4-FFF2-40B4-BE49-F238E27FC236}">
                    <a16:creationId xmlns:a16="http://schemas.microsoft.com/office/drawing/2014/main" id="{CD9C423C-D7C6-83FB-8BBE-A3A1130D94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Düz Ok Bağlayıcısı 79">
                <a:extLst>
                  <a:ext uri="{FF2B5EF4-FFF2-40B4-BE49-F238E27FC236}">
                    <a16:creationId xmlns:a16="http://schemas.microsoft.com/office/drawing/2014/main" id="{4C1CC8BB-8B5B-38FF-F961-DC4E9D3B51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1" name="Dikdörtgen 80">
                <a:extLst>
                  <a:ext uri="{FF2B5EF4-FFF2-40B4-BE49-F238E27FC236}">
                    <a16:creationId xmlns:a16="http://schemas.microsoft.com/office/drawing/2014/main" id="{3CE1E7B0-768D-88E4-721D-683386D7D324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91" name="Serbest Form: Şekil 90">
              <a:extLst>
                <a:ext uri="{FF2B5EF4-FFF2-40B4-BE49-F238E27FC236}">
                  <a16:creationId xmlns:a16="http://schemas.microsoft.com/office/drawing/2014/main" id="{9E2D3764-9C9E-C040-85BD-43690F86BAB7}"/>
                </a:ext>
              </a:extLst>
            </p:cNvPr>
            <p:cNvSpPr/>
            <p:nvPr/>
          </p:nvSpPr>
          <p:spPr>
            <a:xfrm>
              <a:off x="2753360" y="1960754"/>
              <a:ext cx="5932527" cy="477646"/>
            </a:xfrm>
            <a:custGeom>
              <a:avLst/>
              <a:gdLst>
                <a:gd name="connsiteX0" fmla="*/ 0 w 5932527"/>
                <a:gd name="connsiteY0" fmla="*/ 243966 h 477646"/>
                <a:gd name="connsiteX1" fmla="*/ 243840 w 5932527"/>
                <a:gd name="connsiteY1" fmla="*/ 376046 h 477646"/>
                <a:gd name="connsiteX2" fmla="*/ 426720 w 5932527"/>
                <a:gd name="connsiteY2" fmla="*/ 396366 h 477646"/>
                <a:gd name="connsiteX3" fmla="*/ 772160 w 5932527"/>
                <a:gd name="connsiteY3" fmla="*/ 426846 h 477646"/>
                <a:gd name="connsiteX4" fmla="*/ 1097280 w 5932527"/>
                <a:gd name="connsiteY4" fmla="*/ 355726 h 477646"/>
                <a:gd name="connsiteX5" fmla="*/ 1381760 w 5932527"/>
                <a:gd name="connsiteY5" fmla="*/ 254126 h 477646"/>
                <a:gd name="connsiteX6" fmla="*/ 1645920 w 5932527"/>
                <a:gd name="connsiteY6" fmla="*/ 355726 h 477646"/>
                <a:gd name="connsiteX7" fmla="*/ 2021840 w 5932527"/>
                <a:gd name="connsiteY7" fmla="*/ 477646 h 477646"/>
                <a:gd name="connsiteX8" fmla="*/ 2418080 w 5932527"/>
                <a:gd name="connsiteY8" fmla="*/ 437006 h 477646"/>
                <a:gd name="connsiteX9" fmla="*/ 2692400 w 5932527"/>
                <a:gd name="connsiteY9" fmla="*/ 416686 h 477646"/>
                <a:gd name="connsiteX10" fmla="*/ 2987040 w 5932527"/>
                <a:gd name="connsiteY10" fmla="*/ 213486 h 477646"/>
                <a:gd name="connsiteX11" fmla="*/ 3190240 w 5932527"/>
                <a:gd name="connsiteY11" fmla="*/ 111886 h 477646"/>
                <a:gd name="connsiteX12" fmla="*/ 3393440 w 5932527"/>
                <a:gd name="connsiteY12" fmla="*/ 40766 h 477646"/>
                <a:gd name="connsiteX13" fmla="*/ 3677920 w 5932527"/>
                <a:gd name="connsiteY13" fmla="*/ 30606 h 477646"/>
                <a:gd name="connsiteX14" fmla="*/ 3881120 w 5932527"/>
                <a:gd name="connsiteY14" fmla="*/ 50926 h 477646"/>
                <a:gd name="connsiteX15" fmla="*/ 4135120 w 5932527"/>
                <a:gd name="connsiteY15" fmla="*/ 91566 h 477646"/>
                <a:gd name="connsiteX16" fmla="*/ 4439920 w 5932527"/>
                <a:gd name="connsiteY16" fmla="*/ 223646 h 477646"/>
                <a:gd name="connsiteX17" fmla="*/ 4886960 w 5932527"/>
                <a:gd name="connsiteY17" fmla="*/ 50926 h 477646"/>
                <a:gd name="connsiteX18" fmla="*/ 5049520 w 5932527"/>
                <a:gd name="connsiteY18" fmla="*/ 126 h 477646"/>
                <a:gd name="connsiteX19" fmla="*/ 5405120 w 5932527"/>
                <a:gd name="connsiteY19" fmla="*/ 61086 h 477646"/>
                <a:gd name="connsiteX20" fmla="*/ 5679440 w 5932527"/>
                <a:gd name="connsiteY20" fmla="*/ 243966 h 477646"/>
                <a:gd name="connsiteX21" fmla="*/ 5913120 w 5932527"/>
                <a:gd name="connsiteY21" fmla="*/ 233806 h 477646"/>
                <a:gd name="connsiteX22" fmla="*/ 5902960 w 5932527"/>
                <a:gd name="connsiteY22" fmla="*/ 223646 h 47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932527" h="477646">
                  <a:moveTo>
                    <a:pt x="0" y="243966"/>
                  </a:moveTo>
                  <a:cubicBezTo>
                    <a:pt x="86360" y="297306"/>
                    <a:pt x="172720" y="350646"/>
                    <a:pt x="243840" y="376046"/>
                  </a:cubicBezTo>
                  <a:cubicBezTo>
                    <a:pt x="314960" y="401446"/>
                    <a:pt x="338667" y="387899"/>
                    <a:pt x="426720" y="396366"/>
                  </a:cubicBezTo>
                  <a:cubicBezTo>
                    <a:pt x="514773" y="404833"/>
                    <a:pt x="660400" y="433619"/>
                    <a:pt x="772160" y="426846"/>
                  </a:cubicBezTo>
                  <a:cubicBezTo>
                    <a:pt x="883920" y="420073"/>
                    <a:pt x="995680" y="384513"/>
                    <a:pt x="1097280" y="355726"/>
                  </a:cubicBezTo>
                  <a:cubicBezTo>
                    <a:pt x="1198880" y="326939"/>
                    <a:pt x="1290320" y="254126"/>
                    <a:pt x="1381760" y="254126"/>
                  </a:cubicBezTo>
                  <a:cubicBezTo>
                    <a:pt x="1473200" y="254126"/>
                    <a:pt x="1539240" y="318473"/>
                    <a:pt x="1645920" y="355726"/>
                  </a:cubicBezTo>
                  <a:cubicBezTo>
                    <a:pt x="1752600" y="392979"/>
                    <a:pt x="1893147" y="464099"/>
                    <a:pt x="2021840" y="477646"/>
                  </a:cubicBezTo>
                  <a:lnTo>
                    <a:pt x="2418080" y="437006"/>
                  </a:lnTo>
                  <a:cubicBezTo>
                    <a:pt x="2529840" y="426846"/>
                    <a:pt x="2597573" y="453939"/>
                    <a:pt x="2692400" y="416686"/>
                  </a:cubicBezTo>
                  <a:cubicBezTo>
                    <a:pt x="2787227" y="379433"/>
                    <a:pt x="2904067" y="264286"/>
                    <a:pt x="2987040" y="213486"/>
                  </a:cubicBezTo>
                  <a:cubicBezTo>
                    <a:pt x="3070013" y="162686"/>
                    <a:pt x="3122507" y="140673"/>
                    <a:pt x="3190240" y="111886"/>
                  </a:cubicBezTo>
                  <a:cubicBezTo>
                    <a:pt x="3257973" y="83099"/>
                    <a:pt x="3312160" y="54313"/>
                    <a:pt x="3393440" y="40766"/>
                  </a:cubicBezTo>
                  <a:cubicBezTo>
                    <a:pt x="3474720" y="27219"/>
                    <a:pt x="3596640" y="28913"/>
                    <a:pt x="3677920" y="30606"/>
                  </a:cubicBezTo>
                  <a:cubicBezTo>
                    <a:pt x="3759200" y="32299"/>
                    <a:pt x="3804920" y="40766"/>
                    <a:pt x="3881120" y="50926"/>
                  </a:cubicBezTo>
                  <a:cubicBezTo>
                    <a:pt x="3957320" y="61086"/>
                    <a:pt x="4041987" y="62779"/>
                    <a:pt x="4135120" y="91566"/>
                  </a:cubicBezTo>
                  <a:cubicBezTo>
                    <a:pt x="4228253" y="120353"/>
                    <a:pt x="4314613" y="230419"/>
                    <a:pt x="4439920" y="223646"/>
                  </a:cubicBezTo>
                  <a:cubicBezTo>
                    <a:pt x="4565227" y="216873"/>
                    <a:pt x="4785360" y="88179"/>
                    <a:pt x="4886960" y="50926"/>
                  </a:cubicBezTo>
                  <a:cubicBezTo>
                    <a:pt x="4988560" y="13673"/>
                    <a:pt x="4963160" y="-1567"/>
                    <a:pt x="5049520" y="126"/>
                  </a:cubicBezTo>
                  <a:cubicBezTo>
                    <a:pt x="5135880" y="1819"/>
                    <a:pt x="5300133" y="20446"/>
                    <a:pt x="5405120" y="61086"/>
                  </a:cubicBezTo>
                  <a:cubicBezTo>
                    <a:pt x="5510107" y="101726"/>
                    <a:pt x="5594773" y="215179"/>
                    <a:pt x="5679440" y="243966"/>
                  </a:cubicBezTo>
                  <a:cubicBezTo>
                    <a:pt x="5764107" y="272753"/>
                    <a:pt x="5913120" y="233806"/>
                    <a:pt x="5913120" y="233806"/>
                  </a:cubicBezTo>
                  <a:cubicBezTo>
                    <a:pt x="5950373" y="230419"/>
                    <a:pt x="5926666" y="227032"/>
                    <a:pt x="5902960" y="22364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Metin kutusu 91">
              <a:extLst>
                <a:ext uri="{FF2B5EF4-FFF2-40B4-BE49-F238E27FC236}">
                  <a16:creationId xmlns:a16="http://schemas.microsoft.com/office/drawing/2014/main" id="{2DA6A679-73A7-5276-4E12-84B233D9A187}"/>
                </a:ext>
              </a:extLst>
            </p:cNvPr>
            <p:cNvSpPr txBox="1"/>
            <p:nvPr/>
          </p:nvSpPr>
          <p:spPr>
            <a:xfrm>
              <a:off x="1270000" y="355600"/>
              <a:ext cx="42857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1.2 Antimetrik deformasyon hali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Metin kutusu 92">
                  <a:extLst>
                    <a:ext uri="{FF2B5EF4-FFF2-40B4-BE49-F238E27FC236}">
                      <a16:creationId xmlns:a16="http://schemas.microsoft.com/office/drawing/2014/main" id="{359FCCBD-47FF-C4CA-9A38-3D495BB9FC66}"/>
                    </a:ext>
                  </a:extLst>
                </p:cNvPr>
                <p:cNvSpPr txBox="1"/>
                <p:nvPr/>
              </p:nvSpPr>
              <p:spPr>
                <a:xfrm>
                  <a:off x="1940560" y="3525520"/>
                  <a:ext cx="3840480" cy="33775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3" name="Metin kutusu 92">
                  <a:extLst>
                    <a:ext uri="{FF2B5EF4-FFF2-40B4-BE49-F238E27FC236}">
                      <a16:creationId xmlns:a16="http://schemas.microsoft.com/office/drawing/2014/main" id="{359FCCBD-47FF-C4CA-9A38-3D495BB9FC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0560" y="3525520"/>
                  <a:ext cx="3840480" cy="337759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45191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68A914ED-0181-D976-CEB3-D94709F88A0C}"/>
              </a:ext>
            </a:extLst>
          </p:cNvPr>
          <p:cNvGrpSpPr/>
          <p:nvPr/>
        </p:nvGrpSpPr>
        <p:grpSpPr>
          <a:xfrm>
            <a:off x="711200" y="836692"/>
            <a:ext cx="10972800" cy="4273787"/>
            <a:chOff x="711200" y="836692"/>
            <a:chExt cx="10972800" cy="42737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Metin kutusu 1">
                  <a:extLst>
                    <a:ext uri="{FF2B5EF4-FFF2-40B4-BE49-F238E27FC236}">
                      <a16:creationId xmlns:a16="http://schemas.microsoft.com/office/drawing/2014/main" id="{B7EDD551-2F0C-1B70-67C1-A3C5CF7C86DB}"/>
                    </a:ext>
                  </a:extLst>
                </p:cNvPr>
                <p:cNvSpPr txBox="1"/>
                <p:nvPr/>
              </p:nvSpPr>
              <p:spPr>
                <a:xfrm>
                  <a:off x="711200" y="836692"/>
                  <a:ext cx="10972800" cy="23392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+2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.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kumimoji="0" lang="tr-TR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+mn-c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𝑗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sub>
                                </m:sSub>
                              </m:sup>
                            </m:sSubSup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Metin kutusu 1">
                  <a:extLst>
                    <a:ext uri="{FF2B5EF4-FFF2-40B4-BE49-F238E27FC236}">
                      <a16:creationId xmlns:a16="http://schemas.microsoft.com/office/drawing/2014/main" id="{B7EDD551-2F0C-1B70-67C1-A3C5CF7C86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1200" y="836692"/>
                  <a:ext cx="10972800" cy="233929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237F4EFE-0531-78AE-199E-E698D944CCD3}"/>
                    </a:ext>
                  </a:extLst>
                </p:cNvPr>
                <p:cNvSpPr txBox="1"/>
                <p:nvPr/>
              </p:nvSpPr>
              <p:spPr>
                <a:xfrm>
                  <a:off x="1026160" y="2221039"/>
                  <a:ext cx="4897120" cy="9582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Antimetrik özelliğinden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237F4EFE-0531-78AE-199E-E698D944CC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6160" y="2221039"/>
                  <a:ext cx="4897120" cy="958211"/>
                </a:xfrm>
                <a:prstGeom prst="rect">
                  <a:avLst/>
                </a:prstGeom>
                <a:blipFill>
                  <a:blip r:embed="rId3"/>
                  <a:stretch>
                    <a:fillRect l="-995" t="-3165" b="-126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2F1458AC-6AB1-4E94-47C9-214A06C85625}"/>
                </a:ext>
              </a:extLst>
            </p:cNvPr>
            <p:cNvCxnSpPr/>
            <p:nvPr/>
          </p:nvCxnSpPr>
          <p:spPr>
            <a:xfrm>
              <a:off x="6746240" y="3241040"/>
              <a:ext cx="0" cy="1645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D9FCC835-E6AF-3B87-238B-0DFF5B570D79}"/>
                </a:ext>
              </a:extLst>
            </p:cNvPr>
            <p:cNvCxnSpPr/>
            <p:nvPr/>
          </p:nvCxnSpPr>
          <p:spPr>
            <a:xfrm>
              <a:off x="8260080" y="4045751"/>
              <a:ext cx="0" cy="780249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up 6">
              <a:extLst>
                <a:ext uri="{FF2B5EF4-FFF2-40B4-BE49-F238E27FC236}">
                  <a16:creationId xmlns:a16="http://schemas.microsoft.com/office/drawing/2014/main" id="{FC1AC272-74ED-298A-DD9C-40EB1763ED80}"/>
                </a:ext>
              </a:extLst>
            </p:cNvPr>
            <p:cNvGrpSpPr/>
            <p:nvPr/>
          </p:nvGrpSpPr>
          <p:grpSpPr bwMode="auto">
            <a:xfrm>
              <a:off x="6488305" y="490359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8" name="Rectangle 24" descr="Light upward diagonal">
                <a:extLst>
                  <a:ext uri="{FF2B5EF4-FFF2-40B4-BE49-F238E27FC236}">
                    <a16:creationId xmlns:a16="http://schemas.microsoft.com/office/drawing/2014/main" id="{CE6C8065-CB47-EC35-F819-8BD9C49FB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" name="AutoShape 25">
                <a:extLst>
                  <a:ext uri="{FF2B5EF4-FFF2-40B4-BE49-F238E27FC236}">
                    <a16:creationId xmlns:a16="http://schemas.microsoft.com/office/drawing/2014/main" id="{163AE5E0-CE05-B4E8-72C4-25EF0EB8B85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CDF602E0-F01A-78CF-02B8-59723A0B3D67}"/>
                </a:ext>
              </a:extLst>
            </p:cNvPr>
            <p:cNvGrpSpPr/>
            <p:nvPr/>
          </p:nvGrpSpPr>
          <p:grpSpPr bwMode="auto">
            <a:xfrm>
              <a:off x="7991985" y="484263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06AF559C-8F4F-A1F3-01EA-59C0AAF41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38565BD3-809C-112C-5C03-898178314A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90FE675C-64C6-9328-3920-E5F0C1081439}"/>
                </a:ext>
              </a:extLst>
            </p:cNvPr>
            <p:cNvGrpSpPr/>
            <p:nvPr/>
          </p:nvGrpSpPr>
          <p:grpSpPr bwMode="auto">
            <a:xfrm rot="5400000">
              <a:off x="4933825" y="399560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4" name="Rectangle 24" descr="Light upward diagonal">
                <a:extLst>
                  <a:ext uri="{FF2B5EF4-FFF2-40B4-BE49-F238E27FC236}">
                    <a16:creationId xmlns:a16="http://schemas.microsoft.com/office/drawing/2014/main" id="{88AAC87C-A8F5-15FE-ED81-4E3E85A25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AutoShape 25">
                <a:extLst>
                  <a:ext uri="{FF2B5EF4-FFF2-40B4-BE49-F238E27FC236}">
                    <a16:creationId xmlns:a16="http://schemas.microsoft.com/office/drawing/2014/main" id="{C2AFBF81-2381-E2FF-0416-9360B4E467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6" name="Grup 15">
              <a:extLst>
                <a:ext uri="{FF2B5EF4-FFF2-40B4-BE49-F238E27FC236}">
                  <a16:creationId xmlns:a16="http://schemas.microsoft.com/office/drawing/2014/main" id="{14E1DA73-AECB-726B-6221-CA5C3BF4C5D5}"/>
                </a:ext>
              </a:extLst>
            </p:cNvPr>
            <p:cNvGrpSpPr/>
            <p:nvPr/>
          </p:nvGrpSpPr>
          <p:grpSpPr bwMode="auto">
            <a:xfrm rot="10800000">
              <a:off x="6478145" y="3084950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7" name="Rectangle 24" descr="Light upward diagonal">
                <a:extLst>
                  <a:ext uri="{FF2B5EF4-FFF2-40B4-BE49-F238E27FC236}">
                    <a16:creationId xmlns:a16="http://schemas.microsoft.com/office/drawing/2014/main" id="{1C0F4346-8A27-EA06-2B81-37B17F083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" name="AutoShape 25">
                <a:extLst>
                  <a:ext uri="{FF2B5EF4-FFF2-40B4-BE49-F238E27FC236}">
                    <a16:creationId xmlns:a16="http://schemas.microsoft.com/office/drawing/2014/main" id="{53EA6BC4-3403-8FF2-E8B3-6F79F74BC11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21F849EC-F983-A8B8-5914-2DF4BFD40BFC}"/>
                </a:ext>
              </a:extLst>
            </p:cNvPr>
            <p:cNvGrpSpPr/>
            <p:nvPr/>
          </p:nvGrpSpPr>
          <p:grpSpPr>
            <a:xfrm>
              <a:off x="6803707" y="3465858"/>
              <a:ext cx="1456374" cy="580217"/>
              <a:chOff x="956" y="-10217"/>
              <a:chExt cx="1563164" cy="469964"/>
            </a:xfrm>
          </p:grpSpPr>
          <p:grpSp>
            <p:nvGrpSpPr>
              <p:cNvPr id="20" name="Grup 19">
                <a:extLst>
                  <a:ext uri="{FF2B5EF4-FFF2-40B4-BE49-F238E27FC236}">
                    <a16:creationId xmlns:a16="http://schemas.microsoft.com/office/drawing/2014/main" id="{D3D1B2C4-76D8-1562-E438-38A042509FFA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26" name="Düz Ok Bağlayıcısı 25">
                  <a:extLst>
                    <a:ext uri="{FF2B5EF4-FFF2-40B4-BE49-F238E27FC236}">
                      <a16:creationId xmlns:a16="http://schemas.microsoft.com/office/drawing/2014/main" id="{856179E3-73F8-249B-A329-73A7190E7C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7" name="Düz Ok Bağlayıcısı 26">
                  <a:extLst>
                    <a:ext uri="{FF2B5EF4-FFF2-40B4-BE49-F238E27FC236}">
                      <a16:creationId xmlns:a16="http://schemas.microsoft.com/office/drawing/2014/main" id="{3173B87D-DB6F-EF54-95EE-7B5693DF2F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8" name="Düz Ok Bağlayıcısı 27">
                  <a:extLst>
                    <a:ext uri="{FF2B5EF4-FFF2-40B4-BE49-F238E27FC236}">
                      <a16:creationId xmlns:a16="http://schemas.microsoft.com/office/drawing/2014/main" id="{60B9EE59-014C-C415-1D8C-5CD2146E61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Düz Ok Bağlayıcısı 28">
                  <a:extLst>
                    <a:ext uri="{FF2B5EF4-FFF2-40B4-BE49-F238E27FC236}">
                      <a16:creationId xmlns:a16="http://schemas.microsoft.com/office/drawing/2014/main" id="{24529B28-7724-2E07-7168-43663EB6F44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Düz Ok Bağlayıcısı 29">
                  <a:extLst>
                    <a:ext uri="{FF2B5EF4-FFF2-40B4-BE49-F238E27FC236}">
                      <a16:creationId xmlns:a16="http://schemas.microsoft.com/office/drawing/2014/main" id="{A82FD45D-C285-ABFD-369E-13F4562E9B7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Düz Ok Bağlayıcısı 30">
                  <a:extLst>
                    <a:ext uri="{FF2B5EF4-FFF2-40B4-BE49-F238E27FC236}">
                      <a16:creationId xmlns:a16="http://schemas.microsoft.com/office/drawing/2014/main" id="{0C0FBFD6-9507-A61D-40E9-570A377D41C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Düz Ok Bağlayıcısı 31">
                  <a:extLst>
                    <a:ext uri="{FF2B5EF4-FFF2-40B4-BE49-F238E27FC236}">
                      <a16:creationId xmlns:a16="http://schemas.microsoft.com/office/drawing/2014/main" id="{E41CF8F3-8BD8-20A3-33CE-032F9FDA7FC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3" name="Metin kutusu 15">
                  <a:extLst>
                    <a:ext uri="{FF2B5EF4-FFF2-40B4-BE49-F238E27FC236}">
                      <a16:creationId xmlns:a16="http://schemas.microsoft.com/office/drawing/2014/main" id="{976C998F-6E76-A88A-CE1C-320781592387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4" name="Düz Ok Bağlayıcısı 33">
                  <a:extLst>
                    <a:ext uri="{FF2B5EF4-FFF2-40B4-BE49-F238E27FC236}">
                      <a16:creationId xmlns:a16="http://schemas.microsoft.com/office/drawing/2014/main" id="{53CDED49-2CA7-A344-A03E-A13AD0D65FB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1" name="Düz Ok Bağlayıcısı 20">
                <a:extLst>
                  <a:ext uri="{FF2B5EF4-FFF2-40B4-BE49-F238E27FC236}">
                    <a16:creationId xmlns:a16="http://schemas.microsoft.com/office/drawing/2014/main" id="{238FB4C4-4147-1093-CA9D-29DC0B56DA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" name="Düz Ok Bağlayıcısı 21">
                <a:extLst>
                  <a:ext uri="{FF2B5EF4-FFF2-40B4-BE49-F238E27FC236}">
                    <a16:creationId xmlns:a16="http://schemas.microsoft.com/office/drawing/2014/main" id="{ACF3B575-7038-0B17-BD6B-ACB6603060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Düz Ok Bağlayıcısı 22">
                <a:extLst>
                  <a:ext uri="{FF2B5EF4-FFF2-40B4-BE49-F238E27FC236}">
                    <a16:creationId xmlns:a16="http://schemas.microsoft.com/office/drawing/2014/main" id="{2A65531B-9D59-40A4-9943-964565AB37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Düz Ok Bağlayıcısı 23">
                <a:extLst>
                  <a:ext uri="{FF2B5EF4-FFF2-40B4-BE49-F238E27FC236}">
                    <a16:creationId xmlns:a16="http://schemas.microsoft.com/office/drawing/2014/main" id="{815A5C79-ED4E-BA56-7A40-4B64C6ADA1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" name="Dikdörtgen 24">
                <a:extLst>
                  <a:ext uri="{FF2B5EF4-FFF2-40B4-BE49-F238E27FC236}">
                    <a16:creationId xmlns:a16="http://schemas.microsoft.com/office/drawing/2014/main" id="{495C76D6-4B0C-C723-36BA-9CB786B3E623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35" name="Düz Ok Bağlayıcısı 34">
              <a:extLst>
                <a:ext uri="{FF2B5EF4-FFF2-40B4-BE49-F238E27FC236}">
                  <a16:creationId xmlns:a16="http://schemas.microsoft.com/office/drawing/2014/main" id="{BBFB3B23-D75E-B558-BD3E-60C39BF031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48657" y="3789988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Düz Ok Bağlayıcısı 35">
              <a:extLst>
                <a:ext uri="{FF2B5EF4-FFF2-40B4-BE49-F238E27FC236}">
                  <a16:creationId xmlns:a16="http://schemas.microsoft.com/office/drawing/2014/main" id="{11732C88-A073-158A-D96D-09C91E6901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014122" y="3791465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Düz Ok Bağlayıcısı 36">
              <a:extLst>
                <a:ext uri="{FF2B5EF4-FFF2-40B4-BE49-F238E27FC236}">
                  <a16:creationId xmlns:a16="http://schemas.microsoft.com/office/drawing/2014/main" id="{4854F5A5-ED0D-0002-49F8-C70EB0A5E575}"/>
                </a:ext>
              </a:extLst>
            </p:cNvPr>
            <p:cNvCxnSpPr>
              <a:cxnSpLocks/>
            </p:cNvCxnSpPr>
            <p:nvPr/>
          </p:nvCxnSpPr>
          <p:spPr>
            <a:xfrm>
              <a:off x="6014720" y="3627120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Metin kutusu 37">
              <a:extLst>
                <a:ext uri="{FF2B5EF4-FFF2-40B4-BE49-F238E27FC236}">
                  <a16:creationId xmlns:a16="http://schemas.microsoft.com/office/drawing/2014/main" id="{C86B1212-D9C2-71F9-B614-F1B004BF6770}"/>
                </a:ext>
              </a:extLst>
            </p:cNvPr>
            <p:cNvSpPr txBox="1"/>
            <p:nvPr/>
          </p:nvSpPr>
          <p:spPr>
            <a:xfrm>
              <a:off x="5748857" y="3281680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Metin kutusu 38">
              <a:extLst>
                <a:ext uri="{FF2B5EF4-FFF2-40B4-BE49-F238E27FC236}">
                  <a16:creationId xmlns:a16="http://schemas.microsoft.com/office/drawing/2014/main" id="{37EF11D4-5912-CBBA-2985-E935720B745D}"/>
                </a:ext>
              </a:extLst>
            </p:cNvPr>
            <p:cNvSpPr txBox="1"/>
            <p:nvPr/>
          </p:nvSpPr>
          <p:spPr>
            <a:xfrm>
              <a:off x="6439737" y="3637281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Metin kutusu 39">
              <a:extLst>
                <a:ext uri="{FF2B5EF4-FFF2-40B4-BE49-F238E27FC236}">
                  <a16:creationId xmlns:a16="http://schemas.microsoft.com/office/drawing/2014/main" id="{7AC7CEF7-D59C-1F3B-AEA3-A08983F4816F}"/>
                </a:ext>
              </a:extLst>
            </p:cNvPr>
            <p:cNvSpPr txBox="1"/>
            <p:nvPr/>
          </p:nvSpPr>
          <p:spPr>
            <a:xfrm>
              <a:off x="8290560" y="3657600"/>
              <a:ext cx="375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9" name="Düz Bağlayıcı 48">
              <a:extLst>
                <a:ext uri="{FF2B5EF4-FFF2-40B4-BE49-F238E27FC236}">
                  <a16:creationId xmlns:a16="http://schemas.microsoft.com/office/drawing/2014/main" id="{2AB00E81-4A4E-9F68-56F4-B03A821293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9337" y="4048146"/>
              <a:ext cx="2970743" cy="40604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Metin kutusu 50">
                  <a:extLst>
                    <a:ext uri="{FF2B5EF4-FFF2-40B4-BE49-F238E27FC236}">
                      <a16:creationId xmlns:a16="http://schemas.microsoft.com/office/drawing/2014/main" id="{2BB4FC39-9DF5-0792-66CC-1C05629AE911}"/>
                    </a:ext>
                  </a:extLst>
                </p:cNvPr>
                <p:cNvSpPr txBox="1"/>
                <p:nvPr/>
              </p:nvSpPr>
              <p:spPr>
                <a:xfrm>
                  <a:off x="8055116" y="4229432"/>
                  <a:ext cx="641844" cy="494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1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𝑰</m:t>
                            </m:r>
                          </m:num>
                          <m:den>
                            <m:r>
                              <a:rPr kumimoji="0" lang="tr-TR" sz="1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1" name="Metin kutusu 50">
                  <a:extLst>
                    <a:ext uri="{FF2B5EF4-FFF2-40B4-BE49-F238E27FC236}">
                      <a16:creationId xmlns:a16="http://schemas.microsoft.com/office/drawing/2014/main" id="{2BB4FC39-9DF5-0792-66CC-1C05629AE9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55116" y="4229432"/>
                  <a:ext cx="641844" cy="494238"/>
                </a:xfrm>
                <a:prstGeom prst="rect">
                  <a:avLst/>
                </a:prstGeom>
                <a:blipFill>
                  <a:blip r:embed="rId4"/>
                  <a:stretch>
                    <a:fillRect b="-12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75ADDF5C-7452-C714-6EF3-59E4681628EE}"/>
                </a:ext>
              </a:extLst>
            </p:cNvPr>
            <p:cNvSpPr txBox="1"/>
            <p:nvPr/>
          </p:nvSpPr>
          <p:spPr>
            <a:xfrm>
              <a:off x="8729257" y="4287730"/>
              <a:ext cx="1654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Eş değer sistem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646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E5B662B3-251F-2A9F-9662-612458CA315D}"/>
              </a:ext>
            </a:extLst>
          </p:cNvPr>
          <p:cNvGrpSpPr/>
          <p:nvPr/>
        </p:nvGrpSpPr>
        <p:grpSpPr>
          <a:xfrm>
            <a:off x="1395413" y="329261"/>
            <a:ext cx="8693467" cy="6334128"/>
            <a:chOff x="1395413" y="568960"/>
            <a:chExt cx="8693467" cy="6334128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E7E10BB9-E372-30B4-613D-B83806C2F68C}"/>
                </a:ext>
              </a:extLst>
            </p:cNvPr>
            <p:cNvCxnSpPr/>
            <p:nvPr/>
          </p:nvCxnSpPr>
          <p:spPr>
            <a:xfrm>
              <a:off x="2201662" y="3113002"/>
              <a:ext cx="5877018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E4260C9E-53C6-7D5C-69A4-0D29C29BEE67}"/>
                </a:ext>
              </a:extLst>
            </p:cNvPr>
            <p:cNvCxnSpPr/>
            <p:nvPr/>
          </p:nvCxnSpPr>
          <p:spPr>
            <a:xfrm>
              <a:off x="3616960" y="2247331"/>
              <a:ext cx="0" cy="1645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35F644A1-8E88-1797-FB1E-D3CB7FF9013E}"/>
                </a:ext>
              </a:extLst>
            </p:cNvPr>
            <p:cNvCxnSpPr/>
            <p:nvPr/>
          </p:nvCxnSpPr>
          <p:spPr>
            <a:xfrm>
              <a:off x="6664960" y="2247331"/>
              <a:ext cx="0" cy="164592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up 6">
              <a:extLst>
                <a:ext uri="{FF2B5EF4-FFF2-40B4-BE49-F238E27FC236}">
                  <a16:creationId xmlns:a16="http://schemas.microsoft.com/office/drawing/2014/main" id="{EB5C3195-7BA6-F55E-74F7-D62F0946716D}"/>
                </a:ext>
              </a:extLst>
            </p:cNvPr>
            <p:cNvGrpSpPr/>
            <p:nvPr/>
          </p:nvGrpSpPr>
          <p:grpSpPr bwMode="auto">
            <a:xfrm>
              <a:off x="3359025" y="3909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8" name="Rectangle 24" descr="Light upward diagonal">
                <a:extLst>
                  <a:ext uri="{FF2B5EF4-FFF2-40B4-BE49-F238E27FC236}">
                    <a16:creationId xmlns:a16="http://schemas.microsoft.com/office/drawing/2014/main" id="{7DDAAC1B-B1D6-6214-D4EE-4C32E5CF6B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" name="AutoShape 25">
                <a:extLst>
                  <a:ext uri="{FF2B5EF4-FFF2-40B4-BE49-F238E27FC236}">
                    <a16:creationId xmlns:a16="http://schemas.microsoft.com/office/drawing/2014/main" id="{2D2DD9B2-D4C7-8690-DA6C-97DB90FE401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05F5BD06-52CC-5A34-0A51-F59F38295293}"/>
                </a:ext>
              </a:extLst>
            </p:cNvPr>
            <p:cNvGrpSpPr/>
            <p:nvPr/>
          </p:nvGrpSpPr>
          <p:grpSpPr bwMode="auto">
            <a:xfrm>
              <a:off x="6376544" y="388928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4" name="Rectangle 24" descr="Light upward diagonal">
                <a:extLst>
                  <a:ext uri="{FF2B5EF4-FFF2-40B4-BE49-F238E27FC236}">
                    <a16:creationId xmlns:a16="http://schemas.microsoft.com/office/drawing/2014/main" id="{60ED0F4A-3BAF-4A94-EC59-B373CCC38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AutoShape 25">
                <a:extLst>
                  <a:ext uri="{FF2B5EF4-FFF2-40B4-BE49-F238E27FC236}">
                    <a16:creationId xmlns:a16="http://schemas.microsoft.com/office/drawing/2014/main" id="{BE5C0E9B-48BB-6BBD-2470-021AE505E64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6" name="Grup 15">
              <a:extLst>
                <a:ext uri="{FF2B5EF4-FFF2-40B4-BE49-F238E27FC236}">
                  <a16:creationId xmlns:a16="http://schemas.microsoft.com/office/drawing/2014/main" id="{DEF64BA1-7C6D-E886-40EA-853EE7786AD6}"/>
                </a:ext>
              </a:extLst>
            </p:cNvPr>
            <p:cNvGrpSpPr/>
            <p:nvPr/>
          </p:nvGrpSpPr>
          <p:grpSpPr bwMode="auto">
            <a:xfrm rot="16200000">
              <a:off x="7890385" y="29954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7" name="Rectangle 24" descr="Light upward diagonal">
                <a:extLst>
                  <a:ext uri="{FF2B5EF4-FFF2-40B4-BE49-F238E27FC236}">
                    <a16:creationId xmlns:a16="http://schemas.microsoft.com/office/drawing/2014/main" id="{9DC01DBC-A87B-3DD7-37FA-2497A7928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" name="AutoShape 25">
                <a:extLst>
                  <a:ext uri="{FF2B5EF4-FFF2-40B4-BE49-F238E27FC236}">
                    <a16:creationId xmlns:a16="http://schemas.microsoft.com/office/drawing/2014/main" id="{266B12B0-2BF9-663F-98C6-6A61D4FBA3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A735382E-22F3-B1CC-5DEF-8048CB6DCB84}"/>
                </a:ext>
              </a:extLst>
            </p:cNvPr>
            <p:cNvGrpSpPr/>
            <p:nvPr/>
          </p:nvGrpSpPr>
          <p:grpSpPr bwMode="auto">
            <a:xfrm rot="5400000">
              <a:off x="1804545" y="30462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0" name="Rectangle 24" descr="Light upward diagonal">
                <a:extLst>
                  <a:ext uri="{FF2B5EF4-FFF2-40B4-BE49-F238E27FC236}">
                    <a16:creationId xmlns:a16="http://schemas.microsoft.com/office/drawing/2014/main" id="{4DE4DC39-E712-D4D9-CD85-8BA218AF3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1" name="AutoShape 25">
                <a:extLst>
                  <a:ext uri="{FF2B5EF4-FFF2-40B4-BE49-F238E27FC236}">
                    <a16:creationId xmlns:a16="http://schemas.microsoft.com/office/drawing/2014/main" id="{ACE5D831-3F1C-6F0E-3D20-F4D16DBBA5D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DCF52B18-7BDF-96A4-EED4-CEE0AB695C01}"/>
                </a:ext>
              </a:extLst>
            </p:cNvPr>
            <p:cNvGrpSpPr/>
            <p:nvPr/>
          </p:nvGrpSpPr>
          <p:grpSpPr bwMode="auto">
            <a:xfrm rot="10800000">
              <a:off x="6386705" y="20302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3" name="Rectangle 24" descr="Light upward diagonal">
                <a:extLst>
                  <a:ext uri="{FF2B5EF4-FFF2-40B4-BE49-F238E27FC236}">
                    <a16:creationId xmlns:a16="http://schemas.microsoft.com/office/drawing/2014/main" id="{610EF03A-2043-871B-C233-C97D2BB6F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AutoShape 25">
                <a:extLst>
                  <a:ext uri="{FF2B5EF4-FFF2-40B4-BE49-F238E27FC236}">
                    <a16:creationId xmlns:a16="http://schemas.microsoft.com/office/drawing/2014/main" id="{C38099B2-DB92-2AE5-6A48-BDE47A6523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5" name="Grup 24">
              <a:extLst>
                <a:ext uri="{FF2B5EF4-FFF2-40B4-BE49-F238E27FC236}">
                  <a16:creationId xmlns:a16="http://schemas.microsoft.com/office/drawing/2014/main" id="{CAD3841B-9A3C-6795-1358-530FAC05193B}"/>
                </a:ext>
              </a:extLst>
            </p:cNvPr>
            <p:cNvGrpSpPr/>
            <p:nvPr/>
          </p:nvGrpSpPr>
          <p:grpSpPr bwMode="auto">
            <a:xfrm rot="10800000">
              <a:off x="3348865" y="20912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6" name="Rectangle 24" descr="Light upward diagonal">
                <a:extLst>
                  <a:ext uri="{FF2B5EF4-FFF2-40B4-BE49-F238E27FC236}">
                    <a16:creationId xmlns:a16="http://schemas.microsoft.com/office/drawing/2014/main" id="{A6847B6D-B1B2-1F0A-8ABE-C5D5930B5D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7" name="AutoShape 25">
                <a:extLst>
                  <a:ext uri="{FF2B5EF4-FFF2-40B4-BE49-F238E27FC236}">
                    <a16:creationId xmlns:a16="http://schemas.microsoft.com/office/drawing/2014/main" id="{243DFF80-2C72-5514-AC82-C344A8D875E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8" name="Grup 27">
              <a:extLst>
                <a:ext uri="{FF2B5EF4-FFF2-40B4-BE49-F238E27FC236}">
                  <a16:creationId xmlns:a16="http://schemas.microsoft.com/office/drawing/2014/main" id="{733BB7FA-397C-3D74-42E0-0A7BD9ECC1FA}"/>
                </a:ext>
              </a:extLst>
            </p:cNvPr>
            <p:cNvGrpSpPr/>
            <p:nvPr/>
          </p:nvGrpSpPr>
          <p:grpSpPr>
            <a:xfrm>
              <a:off x="3674426" y="2380654"/>
              <a:ext cx="2976465" cy="695986"/>
              <a:chOff x="956" y="-81350"/>
              <a:chExt cx="1563164" cy="541097"/>
            </a:xfrm>
          </p:grpSpPr>
          <p:grpSp>
            <p:nvGrpSpPr>
              <p:cNvPr id="29" name="Grup 28">
                <a:extLst>
                  <a:ext uri="{FF2B5EF4-FFF2-40B4-BE49-F238E27FC236}">
                    <a16:creationId xmlns:a16="http://schemas.microsoft.com/office/drawing/2014/main" id="{A2FE75DC-27D8-C4C7-5112-F02EEAB443AE}"/>
                  </a:ext>
                </a:extLst>
              </p:cNvPr>
              <p:cNvGrpSpPr/>
              <p:nvPr/>
            </p:nvGrpSpPr>
            <p:grpSpPr>
              <a:xfrm>
                <a:off x="958" y="-81350"/>
                <a:ext cx="799380" cy="531366"/>
                <a:chOff x="0" y="-81350"/>
                <a:chExt cx="799380" cy="531366"/>
              </a:xfrm>
            </p:grpSpPr>
            <p:cxnSp>
              <p:nvCxnSpPr>
                <p:cNvPr id="35" name="Düz Ok Bağlayıcısı 34">
                  <a:extLst>
                    <a:ext uri="{FF2B5EF4-FFF2-40B4-BE49-F238E27FC236}">
                      <a16:creationId xmlns:a16="http://schemas.microsoft.com/office/drawing/2014/main" id="{851C2B03-5B16-5F4A-D2A1-438688C993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Düz Ok Bağlayıcısı 35">
                  <a:extLst>
                    <a:ext uri="{FF2B5EF4-FFF2-40B4-BE49-F238E27FC236}">
                      <a16:creationId xmlns:a16="http://schemas.microsoft.com/office/drawing/2014/main" id="{214A1C5F-51F2-78E5-8DC0-0137168769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Düz Ok Bağlayıcısı 36">
                  <a:extLst>
                    <a:ext uri="{FF2B5EF4-FFF2-40B4-BE49-F238E27FC236}">
                      <a16:creationId xmlns:a16="http://schemas.microsoft.com/office/drawing/2014/main" id="{57F3C9FC-858B-C4AC-3EA8-454D289E1F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Düz Ok Bağlayıcısı 37">
                  <a:extLst>
                    <a:ext uri="{FF2B5EF4-FFF2-40B4-BE49-F238E27FC236}">
                      <a16:creationId xmlns:a16="http://schemas.microsoft.com/office/drawing/2014/main" id="{862981E2-05AF-701D-9A8D-2D6122A822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Düz Ok Bağlayıcısı 38">
                  <a:extLst>
                    <a:ext uri="{FF2B5EF4-FFF2-40B4-BE49-F238E27FC236}">
                      <a16:creationId xmlns:a16="http://schemas.microsoft.com/office/drawing/2014/main" id="{DD706870-CAF9-4DAA-F5A0-C474F44FF34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0" name="Düz Ok Bağlayıcısı 39">
                  <a:extLst>
                    <a:ext uri="{FF2B5EF4-FFF2-40B4-BE49-F238E27FC236}">
                      <a16:creationId xmlns:a16="http://schemas.microsoft.com/office/drawing/2014/main" id="{C6EC755A-16E4-9620-08A2-E8F1B55ED2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1" name="Düz Ok Bağlayıcısı 40">
                  <a:extLst>
                    <a:ext uri="{FF2B5EF4-FFF2-40B4-BE49-F238E27FC236}">
                      <a16:creationId xmlns:a16="http://schemas.microsoft.com/office/drawing/2014/main" id="{8D1CFF09-EB5E-BF04-6781-8FAF864025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2" name="Metin kutusu 15">
                  <a:extLst>
                    <a:ext uri="{FF2B5EF4-FFF2-40B4-BE49-F238E27FC236}">
                      <a16:creationId xmlns:a16="http://schemas.microsoft.com/office/drawing/2014/main" id="{CF3EBB20-2510-E0C0-BDCD-49679D7CB740}"/>
                    </a:ext>
                  </a:extLst>
                </p:cNvPr>
                <p:cNvSpPr txBox="1"/>
                <p:nvPr/>
              </p:nvSpPr>
              <p:spPr>
                <a:xfrm>
                  <a:off x="342016" y="-81350"/>
                  <a:ext cx="359142" cy="3894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3" name="Düz Ok Bağlayıcısı 42">
                  <a:extLst>
                    <a:ext uri="{FF2B5EF4-FFF2-40B4-BE49-F238E27FC236}">
                      <a16:creationId xmlns:a16="http://schemas.microsoft.com/office/drawing/2014/main" id="{A928AC87-5440-3E09-8734-846A3A7277D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0" name="Düz Ok Bağlayıcısı 29">
                <a:extLst>
                  <a:ext uri="{FF2B5EF4-FFF2-40B4-BE49-F238E27FC236}">
                    <a16:creationId xmlns:a16="http://schemas.microsoft.com/office/drawing/2014/main" id="{9F03AD0C-E596-144B-4515-6902E6474D2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Düz Ok Bağlayıcısı 30">
                <a:extLst>
                  <a:ext uri="{FF2B5EF4-FFF2-40B4-BE49-F238E27FC236}">
                    <a16:creationId xmlns:a16="http://schemas.microsoft.com/office/drawing/2014/main" id="{7CEDDA44-314B-67D4-1DA6-F7CE9716A2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Düz Ok Bağlayıcısı 31">
                <a:extLst>
                  <a:ext uri="{FF2B5EF4-FFF2-40B4-BE49-F238E27FC236}">
                    <a16:creationId xmlns:a16="http://schemas.microsoft.com/office/drawing/2014/main" id="{E3380DF3-E8B6-33E4-09D1-3043FB93DF2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Düz Ok Bağlayıcısı 32">
                <a:extLst>
                  <a:ext uri="{FF2B5EF4-FFF2-40B4-BE49-F238E27FC236}">
                    <a16:creationId xmlns:a16="http://schemas.microsoft.com/office/drawing/2014/main" id="{BC3FEEEC-78E1-9D73-D93E-AF03EE4FC5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" name="Dikdörtgen 33">
                <a:extLst>
                  <a:ext uri="{FF2B5EF4-FFF2-40B4-BE49-F238E27FC236}">
                    <a16:creationId xmlns:a16="http://schemas.microsoft.com/office/drawing/2014/main" id="{8224BA7C-4C54-66D9-DE3D-E93906C631BF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9AA02CFE-F21D-1ADD-FA6D-4899C634AD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19377" y="2796279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Düz Ok Bağlayıcısı 44">
              <a:extLst>
                <a:ext uri="{FF2B5EF4-FFF2-40B4-BE49-F238E27FC236}">
                  <a16:creationId xmlns:a16="http://schemas.microsoft.com/office/drawing/2014/main" id="{6935AF97-7C1B-FD12-D08A-71032824B5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84842" y="2797756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Düz Ok Bağlayıcısı 45">
              <a:extLst>
                <a:ext uri="{FF2B5EF4-FFF2-40B4-BE49-F238E27FC236}">
                  <a16:creationId xmlns:a16="http://schemas.microsoft.com/office/drawing/2014/main" id="{28751B50-A73E-C3B6-5B5E-A37F17131A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63450" y="2799234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Düz Ok Bağlayıcısı 46">
              <a:extLst>
                <a:ext uri="{FF2B5EF4-FFF2-40B4-BE49-F238E27FC236}">
                  <a16:creationId xmlns:a16="http://schemas.microsoft.com/office/drawing/2014/main" id="{7D0BD048-8497-205B-8B3F-6159824D546B}"/>
                </a:ext>
              </a:extLst>
            </p:cNvPr>
            <p:cNvCxnSpPr>
              <a:cxnSpLocks/>
            </p:cNvCxnSpPr>
            <p:nvPr/>
          </p:nvCxnSpPr>
          <p:spPr>
            <a:xfrm>
              <a:off x="2885440" y="26334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8B06B601-4046-2830-E3F8-3D5538B872D5}"/>
                </a:ext>
              </a:extLst>
            </p:cNvPr>
            <p:cNvCxnSpPr>
              <a:cxnSpLocks/>
            </p:cNvCxnSpPr>
            <p:nvPr/>
          </p:nvCxnSpPr>
          <p:spPr>
            <a:xfrm>
              <a:off x="7366000" y="26334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Düz Ok Bağlayıcısı 48">
              <a:extLst>
                <a:ext uri="{FF2B5EF4-FFF2-40B4-BE49-F238E27FC236}">
                  <a16:creationId xmlns:a16="http://schemas.microsoft.com/office/drawing/2014/main" id="{C5846765-AD9E-B8F6-2F64-EBC2059D65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69850" y="2819554"/>
              <a:ext cx="0" cy="259058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C438713F-2669-09E8-7C67-1AB70ACA2E17}"/>
                </a:ext>
              </a:extLst>
            </p:cNvPr>
            <p:cNvSpPr txBox="1"/>
            <p:nvPr/>
          </p:nvSpPr>
          <p:spPr>
            <a:xfrm>
              <a:off x="2619577" y="2287971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754E1D7F-5E3A-545C-289C-E19BB44B002B}"/>
                </a:ext>
              </a:extLst>
            </p:cNvPr>
            <p:cNvSpPr txBox="1"/>
            <p:nvPr/>
          </p:nvSpPr>
          <p:spPr>
            <a:xfrm>
              <a:off x="3310457" y="2643572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1C88F177-CCA0-E2B5-73D9-52FA71192F38}"/>
                </a:ext>
              </a:extLst>
            </p:cNvPr>
            <p:cNvSpPr txBox="1"/>
            <p:nvPr/>
          </p:nvSpPr>
          <p:spPr>
            <a:xfrm>
              <a:off x="6673417" y="2643572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Düz Bağlayıcı 57">
              <a:extLst>
                <a:ext uri="{FF2B5EF4-FFF2-40B4-BE49-F238E27FC236}">
                  <a16:creationId xmlns:a16="http://schemas.microsoft.com/office/drawing/2014/main" id="{29D64EAB-3B42-ADA1-62F1-38AF45D2E922}"/>
                </a:ext>
              </a:extLst>
            </p:cNvPr>
            <p:cNvCxnSpPr>
              <a:cxnSpLocks/>
            </p:cNvCxnSpPr>
            <p:nvPr/>
          </p:nvCxnSpPr>
          <p:spPr>
            <a:xfrm>
              <a:off x="3627120" y="3039811"/>
              <a:ext cx="782320" cy="538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AFF26B42-291E-E604-333E-2437C32307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4240" y="3080451"/>
              <a:ext cx="619760" cy="386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Yay 61">
              <a:extLst>
                <a:ext uri="{FF2B5EF4-FFF2-40B4-BE49-F238E27FC236}">
                  <a16:creationId xmlns:a16="http://schemas.microsoft.com/office/drawing/2014/main" id="{3384E09C-4EDA-68A1-29EB-BEBDEDAA3103}"/>
                </a:ext>
              </a:extLst>
            </p:cNvPr>
            <p:cNvSpPr/>
            <p:nvPr/>
          </p:nvSpPr>
          <p:spPr>
            <a:xfrm rot="1886952">
              <a:off x="3944922" y="3074080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Yay 64">
              <a:extLst>
                <a:ext uri="{FF2B5EF4-FFF2-40B4-BE49-F238E27FC236}">
                  <a16:creationId xmlns:a16="http://schemas.microsoft.com/office/drawing/2014/main" id="{6234A797-DC1B-678A-80F8-367EA2979D91}"/>
                </a:ext>
              </a:extLst>
            </p:cNvPr>
            <p:cNvSpPr/>
            <p:nvPr/>
          </p:nvSpPr>
          <p:spPr>
            <a:xfrm rot="9434529">
              <a:off x="6168991" y="3042879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Metin kutusu 65">
                  <a:extLst>
                    <a:ext uri="{FF2B5EF4-FFF2-40B4-BE49-F238E27FC236}">
                      <a16:creationId xmlns:a16="http://schemas.microsoft.com/office/drawing/2014/main" id="{F2F585C6-38D2-653A-1ADE-B9668461A31E}"/>
                    </a:ext>
                  </a:extLst>
                </p:cNvPr>
                <p:cNvSpPr txBox="1"/>
                <p:nvPr/>
              </p:nvSpPr>
              <p:spPr>
                <a:xfrm>
                  <a:off x="3706636" y="3256043"/>
                  <a:ext cx="6316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6" name="Metin kutusu 65">
                  <a:extLst>
                    <a:ext uri="{FF2B5EF4-FFF2-40B4-BE49-F238E27FC236}">
                      <a16:creationId xmlns:a16="http://schemas.microsoft.com/office/drawing/2014/main" id="{F2F585C6-38D2-653A-1ADE-B9668461A3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6636" y="3256043"/>
                  <a:ext cx="631683" cy="369332"/>
                </a:xfrm>
                <a:prstGeom prst="rect">
                  <a:avLst/>
                </a:prstGeom>
                <a:blipFill>
                  <a:blip r:embed="rId2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7BDFB9F3-A270-9C52-957E-6762B9281C96}"/>
                    </a:ext>
                  </a:extLst>
                </p:cNvPr>
                <p:cNvSpPr txBox="1"/>
                <p:nvPr/>
              </p:nvSpPr>
              <p:spPr>
                <a:xfrm>
                  <a:off x="6073916" y="3225563"/>
                  <a:ext cx="641844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9" name="Metin kutusu 68">
                  <a:extLst>
                    <a:ext uri="{FF2B5EF4-FFF2-40B4-BE49-F238E27FC236}">
                      <a16:creationId xmlns:a16="http://schemas.microsoft.com/office/drawing/2014/main" id="{7BDFB9F3-A270-9C52-957E-6762B9281C9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3916" y="3225563"/>
                  <a:ext cx="641844" cy="391646"/>
                </a:xfrm>
                <a:prstGeom prst="rect">
                  <a:avLst/>
                </a:prstGeom>
                <a:blipFill>
                  <a:blip r:embed="rId3"/>
                  <a:stretch>
                    <a:fillRect b="-78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Metin kutusu 69">
              <a:extLst>
                <a:ext uri="{FF2B5EF4-FFF2-40B4-BE49-F238E27FC236}">
                  <a16:creationId xmlns:a16="http://schemas.microsoft.com/office/drawing/2014/main" id="{19548023-C08E-D8CF-9B10-94E614ADC7AC}"/>
                </a:ext>
              </a:extLst>
            </p:cNvPr>
            <p:cNvSpPr txBox="1"/>
            <p:nvPr/>
          </p:nvSpPr>
          <p:spPr>
            <a:xfrm>
              <a:off x="7313497" y="2389570"/>
              <a:ext cx="479223" cy="373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Serbest Form: Şekil 82">
              <a:extLst>
                <a:ext uri="{FF2B5EF4-FFF2-40B4-BE49-F238E27FC236}">
                  <a16:creationId xmlns:a16="http://schemas.microsoft.com/office/drawing/2014/main" id="{0942088F-D136-7BD4-A0CC-8A52A6660A47}"/>
                </a:ext>
              </a:extLst>
            </p:cNvPr>
            <p:cNvSpPr/>
            <p:nvPr/>
          </p:nvSpPr>
          <p:spPr>
            <a:xfrm>
              <a:off x="2192784" y="3075825"/>
              <a:ext cx="5897453" cy="463878"/>
            </a:xfrm>
            <a:custGeom>
              <a:avLst/>
              <a:gdLst>
                <a:gd name="connsiteX0" fmla="*/ 0 w 5897453"/>
                <a:gd name="connsiteY0" fmla="*/ 28302 h 463878"/>
                <a:gd name="connsiteX1" fmla="*/ 310719 w 5897453"/>
                <a:gd name="connsiteY1" fmla="*/ 143711 h 463878"/>
                <a:gd name="connsiteX2" fmla="*/ 736847 w 5897453"/>
                <a:gd name="connsiteY2" fmla="*/ 250243 h 463878"/>
                <a:gd name="connsiteX3" fmla="*/ 1473694 w 5897453"/>
                <a:gd name="connsiteY3" fmla="*/ 19424 h 463878"/>
                <a:gd name="connsiteX4" fmla="*/ 2050742 w 5897453"/>
                <a:gd name="connsiteY4" fmla="*/ 303509 h 463878"/>
                <a:gd name="connsiteX5" fmla="*/ 2432482 w 5897453"/>
                <a:gd name="connsiteY5" fmla="*/ 401164 h 463878"/>
                <a:gd name="connsiteX6" fmla="*/ 2982898 w 5897453"/>
                <a:gd name="connsiteY6" fmla="*/ 463307 h 463878"/>
                <a:gd name="connsiteX7" fmla="*/ 3515558 w 5897453"/>
                <a:gd name="connsiteY7" fmla="*/ 365653 h 463878"/>
                <a:gd name="connsiteX8" fmla="*/ 3835154 w 5897453"/>
                <a:gd name="connsiteY8" fmla="*/ 276876 h 463878"/>
                <a:gd name="connsiteX9" fmla="*/ 4092606 w 5897453"/>
                <a:gd name="connsiteY9" fmla="*/ 188100 h 463878"/>
                <a:gd name="connsiteX10" fmla="*/ 4447713 w 5897453"/>
                <a:gd name="connsiteY10" fmla="*/ 10546 h 463878"/>
                <a:gd name="connsiteX11" fmla="*/ 4394447 w 5897453"/>
                <a:gd name="connsiteY11" fmla="*/ 19424 h 463878"/>
                <a:gd name="connsiteX12" fmla="*/ 4385569 w 5897453"/>
                <a:gd name="connsiteY12" fmla="*/ 10546 h 463878"/>
                <a:gd name="connsiteX13" fmla="*/ 4483224 w 5897453"/>
                <a:gd name="connsiteY13" fmla="*/ 54935 h 463878"/>
                <a:gd name="connsiteX14" fmla="*/ 4740676 w 5897453"/>
                <a:gd name="connsiteY14" fmla="*/ 134834 h 463878"/>
                <a:gd name="connsiteX15" fmla="*/ 5237826 w 5897453"/>
                <a:gd name="connsiteY15" fmla="*/ 303509 h 463878"/>
                <a:gd name="connsiteX16" fmla="*/ 5797119 w 5897453"/>
                <a:gd name="connsiteY16" fmla="*/ 37179 h 463878"/>
                <a:gd name="connsiteX17" fmla="*/ 5894773 w 5897453"/>
                <a:gd name="connsiteY17" fmla="*/ 37179 h 46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897453" h="463878">
                  <a:moveTo>
                    <a:pt x="0" y="28302"/>
                  </a:moveTo>
                  <a:cubicBezTo>
                    <a:pt x="93955" y="67511"/>
                    <a:pt x="187911" y="106721"/>
                    <a:pt x="310719" y="143711"/>
                  </a:cubicBezTo>
                  <a:cubicBezTo>
                    <a:pt x="433527" y="180701"/>
                    <a:pt x="543018" y="270957"/>
                    <a:pt x="736847" y="250243"/>
                  </a:cubicBezTo>
                  <a:cubicBezTo>
                    <a:pt x="930676" y="229529"/>
                    <a:pt x="1254711" y="10546"/>
                    <a:pt x="1473694" y="19424"/>
                  </a:cubicBezTo>
                  <a:cubicBezTo>
                    <a:pt x="1692677" y="28302"/>
                    <a:pt x="1890944" y="239886"/>
                    <a:pt x="2050742" y="303509"/>
                  </a:cubicBezTo>
                  <a:cubicBezTo>
                    <a:pt x="2210540" y="367132"/>
                    <a:pt x="2277123" y="374531"/>
                    <a:pt x="2432482" y="401164"/>
                  </a:cubicBezTo>
                  <a:cubicBezTo>
                    <a:pt x="2587841" y="427797"/>
                    <a:pt x="2802385" y="469226"/>
                    <a:pt x="2982898" y="463307"/>
                  </a:cubicBezTo>
                  <a:cubicBezTo>
                    <a:pt x="3163411" y="457388"/>
                    <a:pt x="3373516" y="396725"/>
                    <a:pt x="3515558" y="365653"/>
                  </a:cubicBezTo>
                  <a:cubicBezTo>
                    <a:pt x="3657600" y="334581"/>
                    <a:pt x="3738979" y="306468"/>
                    <a:pt x="3835154" y="276876"/>
                  </a:cubicBezTo>
                  <a:cubicBezTo>
                    <a:pt x="3931329" y="247284"/>
                    <a:pt x="3990513" y="232488"/>
                    <a:pt x="4092606" y="188100"/>
                  </a:cubicBezTo>
                  <a:cubicBezTo>
                    <a:pt x="4194699" y="143712"/>
                    <a:pt x="4397406" y="38659"/>
                    <a:pt x="4447713" y="10546"/>
                  </a:cubicBezTo>
                  <a:cubicBezTo>
                    <a:pt x="4498020" y="-17567"/>
                    <a:pt x="4404804" y="19424"/>
                    <a:pt x="4394447" y="19424"/>
                  </a:cubicBezTo>
                  <a:cubicBezTo>
                    <a:pt x="4384090" y="19424"/>
                    <a:pt x="4370773" y="4627"/>
                    <a:pt x="4385569" y="10546"/>
                  </a:cubicBezTo>
                  <a:cubicBezTo>
                    <a:pt x="4400365" y="16464"/>
                    <a:pt x="4424040" y="34220"/>
                    <a:pt x="4483224" y="54935"/>
                  </a:cubicBezTo>
                  <a:cubicBezTo>
                    <a:pt x="4542408" y="75650"/>
                    <a:pt x="4740676" y="134834"/>
                    <a:pt x="4740676" y="134834"/>
                  </a:cubicBezTo>
                  <a:cubicBezTo>
                    <a:pt x="4866443" y="176263"/>
                    <a:pt x="5061752" y="319785"/>
                    <a:pt x="5237826" y="303509"/>
                  </a:cubicBezTo>
                  <a:cubicBezTo>
                    <a:pt x="5413900" y="287233"/>
                    <a:pt x="5687628" y="81567"/>
                    <a:pt x="5797119" y="37179"/>
                  </a:cubicBezTo>
                  <a:cubicBezTo>
                    <a:pt x="5906610" y="-7209"/>
                    <a:pt x="5900691" y="14985"/>
                    <a:pt x="5894773" y="3717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5" name="Düz Bağlayıcı 84">
              <a:extLst>
                <a:ext uri="{FF2B5EF4-FFF2-40B4-BE49-F238E27FC236}">
                  <a16:creationId xmlns:a16="http://schemas.microsoft.com/office/drawing/2014/main" id="{DB6BD99D-F454-16BE-169A-DEAD2126E7D4}"/>
                </a:ext>
              </a:extLst>
            </p:cNvPr>
            <p:cNvCxnSpPr/>
            <p:nvPr/>
          </p:nvCxnSpPr>
          <p:spPr>
            <a:xfrm>
              <a:off x="5143821" y="2365350"/>
              <a:ext cx="0" cy="1700831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Metin kutusu 85">
              <a:extLst>
                <a:ext uri="{FF2B5EF4-FFF2-40B4-BE49-F238E27FC236}">
                  <a16:creationId xmlns:a16="http://schemas.microsoft.com/office/drawing/2014/main" id="{7CC5B84A-A197-6899-FDD6-1BA77DD30384}"/>
                </a:ext>
              </a:extLst>
            </p:cNvPr>
            <p:cNvSpPr txBox="1"/>
            <p:nvPr/>
          </p:nvSpPr>
          <p:spPr>
            <a:xfrm>
              <a:off x="1395413" y="568960"/>
              <a:ext cx="869346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+mj-lt"/>
                <a:buAutoNum type="arabicPeriod" startAt="2"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Simetri ekseni üzerinde kolon veya düğüm noktası bulunmaması hali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	2.1	Simetrik deformasyon hali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Metin kutusu 86">
                  <a:extLst>
                    <a:ext uri="{FF2B5EF4-FFF2-40B4-BE49-F238E27FC236}">
                      <a16:creationId xmlns:a16="http://schemas.microsoft.com/office/drawing/2014/main" id="{29642570-E691-3E25-BBB5-014D19C28408}"/>
                    </a:ext>
                  </a:extLst>
                </p:cNvPr>
                <p:cNvSpPr txBox="1"/>
                <p:nvPr/>
              </p:nvSpPr>
              <p:spPr>
                <a:xfrm>
                  <a:off x="1588242" y="4462420"/>
                  <a:ext cx="5897453" cy="24406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Simetri özelliğinden 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 . . . . . . . . . . . .  . . .  . . .  . . . . . . . . . .. . .(1)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. .. . . . . . . . .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</m:d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. .. . . . . . . . .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</m:d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7" name="Metin kutusu 86">
                  <a:extLst>
                    <a:ext uri="{FF2B5EF4-FFF2-40B4-BE49-F238E27FC236}">
                      <a16:creationId xmlns:a16="http://schemas.microsoft.com/office/drawing/2014/main" id="{29642570-E691-3E25-BBB5-014D19C284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8242" y="4462420"/>
                  <a:ext cx="5897453" cy="2440668"/>
                </a:xfrm>
                <a:prstGeom prst="rect">
                  <a:avLst/>
                </a:prstGeom>
                <a:blipFill>
                  <a:blip r:embed="rId4"/>
                  <a:stretch>
                    <a:fillRect l="-931" t="-1500"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8" name="Serbest Form: Şekil 87">
              <a:extLst>
                <a:ext uri="{FF2B5EF4-FFF2-40B4-BE49-F238E27FC236}">
                  <a16:creationId xmlns:a16="http://schemas.microsoft.com/office/drawing/2014/main" id="{99D2D775-B56E-23F3-8849-281840CF00E9}"/>
                </a:ext>
              </a:extLst>
            </p:cNvPr>
            <p:cNvSpPr/>
            <p:nvPr/>
          </p:nvSpPr>
          <p:spPr>
            <a:xfrm>
              <a:off x="6509623" y="3119120"/>
              <a:ext cx="167703" cy="751840"/>
            </a:xfrm>
            <a:custGeom>
              <a:avLst/>
              <a:gdLst>
                <a:gd name="connsiteX0" fmla="*/ 135017 w 167703"/>
                <a:gd name="connsiteY0" fmla="*/ 0 h 751840"/>
                <a:gd name="connsiteX1" fmla="*/ 63897 w 167703"/>
                <a:gd name="connsiteY1" fmla="*/ 172720 h 751840"/>
                <a:gd name="connsiteX2" fmla="*/ 2937 w 167703"/>
                <a:gd name="connsiteY2" fmla="*/ 365760 h 751840"/>
                <a:gd name="connsiteX3" fmla="*/ 13097 w 167703"/>
                <a:gd name="connsiteY3" fmla="*/ 436880 h 751840"/>
                <a:gd name="connsiteX4" fmla="*/ 43577 w 167703"/>
                <a:gd name="connsiteY4" fmla="*/ 497840 h 751840"/>
                <a:gd name="connsiteX5" fmla="*/ 104537 w 167703"/>
                <a:gd name="connsiteY5" fmla="*/ 599440 h 751840"/>
                <a:gd name="connsiteX6" fmla="*/ 165497 w 167703"/>
                <a:gd name="connsiteY6" fmla="*/ 680720 h 751840"/>
                <a:gd name="connsiteX7" fmla="*/ 155337 w 167703"/>
                <a:gd name="connsiteY7" fmla="*/ 751840 h 751840"/>
                <a:gd name="connsiteX8" fmla="*/ 155337 w 167703"/>
                <a:gd name="connsiteY8" fmla="*/ 751840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703" h="751840">
                  <a:moveTo>
                    <a:pt x="135017" y="0"/>
                  </a:moveTo>
                  <a:cubicBezTo>
                    <a:pt x="110463" y="55880"/>
                    <a:pt x="85910" y="111760"/>
                    <a:pt x="63897" y="172720"/>
                  </a:cubicBezTo>
                  <a:cubicBezTo>
                    <a:pt x="41884" y="233680"/>
                    <a:pt x="11404" y="321733"/>
                    <a:pt x="2937" y="365760"/>
                  </a:cubicBezTo>
                  <a:cubicBezTo>
                    <a:pt x="-5530" y="409787"/>
                    <a:pt x="6324" y="414867"/>
                    <a:pt x="13097" y="436880"/>
                  </a:cubicBezTo>
                  <a:cubicBezTo>
                    <a:pt x="19870" y="458893"/>
                    <a:pt x="28337" y="470747"/>
                    <a:pt x="43577" y="497840"/>
                  </a:cubicBezTo>
                  <a:cubicBezTo>
                    <a:pt x="58817" y="524933"/>
                    <a:pt x="84217" y="568960"/>
                    <a:pt x="104537" y="599440"/>
                  </a:cubicBezTo>
                  <a:cubicBezTo>
                    <a:pt x="124857" y="629920"/>
                    <a:pt x="157030" y="655320"/>
                    <a:pt x="165497" y="680720"/>
                  </a:cubicBezTo>
                  <a:cubicBezTo>
                    <a:pt x="173964" y="706120"/>
                    <a:pt x="155337" y="751840"/>
                    <a:pt x="155337" y="751840"/>
                  </a:cubicBezTo>
                  <a:lnTo>
                    <a:pt x="155337" y="75184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EFF4E9FA-F70F-9005-B7DD-95E2A60B4765}"/>
                </a:ext>
              </a:extLst>
            </p:cNvPr>
            <p:cNvCxnSpPr>
              <a:stCxn id="83" idx="3"/>
              <a:endCxn id="83" idx="3"/>
            </p:cNvCxnSpPr>
            <p:nvPr/>
          </p:nvCxnSpPr>
          <p:spPr>
            <a:xfrm>
              <a:off x="3666478" y="3095249"/>
              <a:ext cx="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Serbest Form: Şekil 92">
              <a:extLst>
                <a:ext uri="{FF2B5EF4-FFF2-40B4-BE49-F238E27FC236}">
                  <a16:creationId xmlns:a16="http://schemas.microsoft.com/office/drawing/2014/main" id="{DD771106-6403-280A-D396-6B12BE3DC967}"/>
                </a:ext>
              </a:extLst>
            </p:cNvPr>
            <p:cNvSpPr/>
            <p:nvPr/>
          </p:nvSpPr>
          <p:spPr>
            <a:xfrm>
              <a:off x="3616960" y="3119120"/>
              <a:ext cx="226246" cy="751840"/>
            </a:xfrm>
            <a:custGeom>
              <a:avLst/>
              <a:gdLst>
                <a:gd name="connsiteX0" fmla="*/ 20320 w 226246"/>
                <a:gd name="connsiteY0" fmla="*/ 0 h 751840"/>
                <a:gd name="connsiteX1" fmla="*/ 142240 w 226246"/>
                <a:gd name="connsiteY1" fmla="*/ 132080 h 751840"/>
                <a:gd name="connsiteX2" fmla="*/ 182880 w 226246"/>
                <a:gd name="connsiteY2" fmla="*/ 182880 h 751840"/>
                <a:gd name="connsiteX3" fmla="*/ 223520 w 226246"/>
                <a:gd name="connsiteY3" fmla="*/ 406400 h 751840"/>
                <a:gd name="connsiteX4" fmla="*/ 101600 w 226246"/>
                <a:gd name="connsiteY4" fmla="*/ 568960 h 751840"/>
                <a:gd name="connsiteX5" fmla="*/ 0 w 226246"/>
                <a:gd name="connsiteY5" fmla="*/ 751840 h 751840"/>
                <a:gd name="connsiteX6" fmla="*/ 0 w 226246"/>
                <a:gd name="connsiteY6" fmla="*/ 751840 h 75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246" h="751840">
                  <a:moveTo>
                    <a:pt x="20320" y="0"/>
                  </a:moveTo>
                  <a:cubicBezTo>
                    <a:pt x="60960" y="44027"/>
                    <a:pt x="115147" y="101600"/>
                    <a:pt x="142240" y="132080"/>
                  </a:cubicBezTo>
                  <a:cubicBezTo>
                    <a:pt x="169333" y="162560"/>
                    <a:pt x="169333" y="137160"/>
                    <a:pt x="182880" y="182880"/>
                  </a:cubicBezTo>
                  <a:cubicBezTo>
                    <a:pt x="196427" y="228600"/>
                    <a:pt x="237067" y="342053"/>
                    <a:pt x="223520" y="406400"/>
                  </a:cubicBezTo>
                  <a:cubicBezTo>
                    <a:pt x="209973" y="470747"/>
                    <a:pt x="138853" y="511387"/>
                    <a:pt x="101600" y="568960"/>
                  </a:cubicBezTo>
                  <a:cubicBezTo>
                    <a:pt x="64347" y="626533"/>
                    <a:pt x="0" y="751840"/>
                    <a:pt x="0" y="751840"/>
                  </a:cubicBezTo>
                  <a:lnTo>
                    <a:pt x="0" y="75184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8E87E643-6069-E273-FCEB-1041EB8A03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76905" y="4392000"/>
              <a:ext cx="29667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Düz Bağlayıcı 94">
              <a:extLst>
                <a:ext uri="{FF2B5EF4-FFF2-40B4-BE49-F238E27FC236}">
                  <a16:creationId xmlns:a16="http://schemas.microsoft.com/office/drawing/2014/main" id="{77EDB5EB-202C-97CC-9428-D42929CE5618}"/>
                </a:ext>
              </a:extLst>
            </p:cNvPr>
            <p:cNvCxnSpPr/>
            <p:nvPr/>
          </p:nvCxnSpPr>
          <p:spPr>
            <a:xfrm>
              <a:off x="3676905" y="42485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Metin kutusu 95">
              <a:extLst>
                <a:ext uri="{FF2B5EF4-FFF2-40B4-BE49-F238E27FC236}">
                  <a16:creationId xmlns:a16="http://schemas.microsoft.com/office/drawing/2014/main" id="{BFAD4833-5EDF-9796-7C5F-3C6E26420CD9}"/>
                </a:ext>
              </a:extLst>
            </p:cNvPr>
            <p:cNvSpPr txBox="1"/>
            <p:nvPr/>
          </p:nvSpPr>
          <p:spPr>
            <a:xfrm>
              <a:off x="4875097" y="4044600"/>
              <a:ext cx="5097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97" name="Düz Bağlayıcı 96">
              <a:extLst>
                <a:ext uri="{FF2B5EF4-FFF2-40B4-BE49-F238E27FC236}">
                  <a16:creationId xmlns:a16="http://schemas.microsoft.com/office/drawing/2014/main" id="{F454E21E-E14A-F021-3E86-CEDC6EF7467A}"/>
                </a:ext>
              </a:extLst>
            </p:cNvPr>
            <p:cNvCxnSpPr/>
            <p:nvPr/>
          </p:nvCxnSpPr>
          <p:spPr>
            <a:xfrm>
              <a:off x="6643625" y="41977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6094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E7FCBB53-D859-0E08-62DF-D3258D48C234}"/>
              </a:ext>
            </a:extLst>
          </p:cNvPr>
          <p:cNvGrpSpPr/>
          <p:nvPr/>
        </p:nvGrpSpPr>
        <p:grpSpPr>
          <a:xfrm>
            <a:off x="1879600" y="690880"/>
            <a:ext cx="7863840" cy="5601356"/>
            <a:chOff x="1879600" y="690880"/>
            <a:chExt cx="7863840" cy="5601356"/>
          </a:xfrm>
        </p:grpSpPr>
        <p:sp>
          <p:nvSpPr>
            <p:cNvPr id="5" name="Metin kutusu 4">
              <a:extLst>
                <a:ext uri="{FF2B5EF4-FFF2-40B4-BE49-F238E27FC236}">
                  <a16:creationId xmlns:a16="http://schemas.microsoft.com/office/drawing/2014/main" id="{783D0781-C67D-B249-DA83-A1CF4F9D325A}"/>
                </a:ext>
              </a:extLst>
            </p:cNvPr>
            <p:cNvSpPr txBox="1"/>
            <p:nvPr/>
          </p:nvSpPr>
          <p:spPr>
            <a:xfrm>
              <a:off x="1879600" y="690880"/>
              <a:ext cx="7863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Düzgün kesitli ve doğru eksenli çubuklarda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Metin kutusu 5">
                  <a:extLst>
                    <a:ext uri="{FF2B5EF4-FFF2-40B4-BE49-F238E27FC236}">
                      <a16:creationId xmlns:a16="http://schemas.microsoft.com/office/drawing/2014/main" id="{55599CD9-EA6D-2D51-6040-75D9047F197E}"/>
                    </a:ext>
                  </a:extLst>
                </p:cNvPr>
                <p:cNvSpPr txBox="1"/>
                <p:nvPr/>
              </p:nvSpPr>
              <p:spPr>
                <a:xfrm>
                  <a:off x="5618480" y="1391920"/>
                  <a:ext cx="3993833" cy="49003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………………(4)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İ j çubuğuna ait birim deplasman sabiti =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𝑜𝑙𝑎𝑟𝑎𝑘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𝑎𝑙𝚤𝑛𝚤𝑟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" name="Metin kutusu 5">
                  <a:extLst>
                    <a:ext uri="{FF2B5EF4-FFF2-40B4-BE49-F238E27FC236}">
                      <a16:creationId xmlns:a16="http://schemas.microsoft.com/office/drawing/2014/main" id="{55599CD9-EA6D-2D51-6040-75D9047F19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8480" y="1391920"/>
                  <a:ext cx="3993833" cy="4900316"/>
                </a:xfrm>
                <a:prstGeom prst="rect">
                  <a:avLst/>
                </a:prstGeom>
                <a:blipFill>
                  <a:blip r:embed="rId3"/>
                  <a:stretch>
                    <a:fillRect l="-1374" r="-1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Düz Ok Bağlayıcısı 6">
              <a:extLst>
                <a:ext uri="{FF2B5EF4-FFF2-40B4-BE49-F238E27FC236}">
                  <a16:creationId xmlns:a16="http://schemas.microsoft.com/office/drawing/2014/main" id="{1CA29E3A-001A-BD23-F8EF-F5622E457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2905" y="3985600"/>
              <a:ext cx="13919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8E32AF08-282D-5BA3-63F8-A9F9FE5ACE28}"/>
                </a:ext>
              </a:extLst>
            </p:cNvPr>
            <p:cNvCxnSpPr/>
            <p:nvPr/>
          </p:nvCxnSpPr>
          <p:spPr>
            <a:xfrm>
              <a:off x="3422905" y="38421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0E4452CE-58DC-64B3-9248-2CB49634AC8C}"/>
                </a:ext>
              </a:extLst>
            </p:cNvPr>
            <p:cNvSpPr txBox="1"/>
            <p:nvPr/>
          </p:nvSpPr>
          <p:spPr>
            <a:xfrm>
              <a:off x="4001337" y="3638200"/>
              <a:ext cx="5097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L/2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" name="Düz Bağlayıcı 9">
              <a:extLst>
                <a:ext uri="{FF2B5EF4-FFF2-40B4-BE49-F238E27FC236}">
                  <a16:creationId xmlns:a16="http://schemas.microsoft.com/office/drawing/2014/main" id="{D3740827-D0BE-ECFF-FE58-BBF80B932B0C}"/>
                </a:ext>
              </a:extLst>
            </p:cNvPr>
            <p:cNvCxnSpPr/>
            <p:nvPr/>
          </p:nvCxnSpPr>
          <p:spPr>
            <a:xfrm>
              <a:off x="4814825" y="37913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" name="Resim 2">
            <a:extLst>
              <a:ext uri="{FF2B5EF4-FFF2-40B4-BE49-F238E27FC236}">
                <a16:creationId xmlns:a16="http://schemas.microsoft.com/office/drawing/2014/main" id="{64E9CA98-404F-1B2C-AF4B-B20310355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8256" y="1675385"/>
            <a:ext cx="3206379" cy="199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03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3C71EE0-028C-6488-150D-58CF7852A896}"/>
              </a:ext>
            </a:extLst>
          </p:cNvPr>
          <p:cNvSpPr txBox="1"/>
          <p:nvPr/>
        </p:nvSpPr>
        <p:spPr>
          <a:xfrm>
            <a:off x="1584960" y="528320"/>
            <a:ext cx="910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2.2	Antimetrik deformasyon hali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up 2">
            <a:extLst>
              <a:ext uri="{FF2B5EF4-FFF2-40B4-BE49-F238E27FC236}">
                <a16:creationId xmlns:a16="http://schemas.microsoft.com/office/drawing/2014/main" id="{2D938838-91B8-944E-7107-07F6DA975C1A}"/>
              </a:ext>
            </a:extLst>
          </p:cNvPr>
          <p:cNvGrpSpPr/>
          <p:nvPr/>
        </p:nvGrpSpPr>
        <p:grpSpPr>
          <a:xfrm>
            <a:off x="551922" y="1426598"/>
            <a:ext cx="7708035" cy="4872807"/>
            <a:chOff x="551922" y="2030281"/>
            <a:chExt cx="7708035" cy="4872807"/>
          </a:xfrm>
        </p:grpSpPr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81DFA1CC-1F83-F2A2-8374-43DED9809A3A}"/>
                </a:ext>
              </a:extLst>
            </p:cNvPr>
            <p:cNvCxnSpPr/>
            <p:nvPr/>
          </p:nvCxnSpPr>
          <p:spPr>
            <a:xfrm>
              <a:off x="2201662" y="3113002"/>
              <a:ext cx="5877018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3CF465E7-5BF2-4DD0-FCB0-4D3E93503B26}"/>
                </a:ext>
              </a:extLst>
            </p:cNvPr>
            <p:cNvCxnSpPr/>
            <p:nvPr/>
          </p:nvCxnSpPr>
          <p:spPr>
            <a:xfrm>
              <a:off x="3616960" y="2247331"/>
              <a:ext cx="0" cy="164592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Düz Bağlayıcı 8">
              <a:extLst>
                <a:ext uri="{FF2B5EF4-FFF2-40B4-BE49-F238E27FC236}">
                  <a16:creationId xmlns:a16="http://schemas.microsoft.com/office/drawing/2014/main" id="{883AB83F-6A45-732D-A241-5AEBAA06F1C3}"/>
                </a:ext>
              </a:extLst>
            </p:cNvPr>
            <p:cNvCxnSpPr/>
            <p:nvPr/>
          </p:nvCxnSpPr>
          <p:spPr>
            <a:xfrm>
              <a:off x="6664960" y="2247331"/>
              <a:ext cx="0" cy="164592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E87E745C-94BA-09DB-F87B-3F262B8694C6}"/>
                </a:ext>
              </a:extLst>
            </p:cNvPr>
            <p:cNvGrpSpPr/>
            <p:nvPr/>
          </p:nvGrpSpPr>
          <p:grpSpPr bwMode="auto">
            <a:xfrm>
              <a:off x="3359025" y="3909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CB9F0830-CB42-8D6B-DC95-359102CA6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BE7009D3-FDD0-D094-3EDA-E53093C8304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98420BAE-BD42-70EF-0076-1DEC105E690B}"/>
                </a:ext>
              </a:extLst>
            </p:cNvPr>
            <p:cNvGrpSpPr/>
            <p:nvPr/>
          </p:nvGrpSpPr>
          <p:grpSpPr bwMode="auto">
            <a:xfrm>
              <a:off x="6376544" y="388928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4" name="Rectangle 24" descr="Light upward diagonal">
                <a:extLst>
                  <a:ext uri="{FF2B5EF4-FFF2-40B4-BE49-F238E27FC236}">
                    <a16:creationId xmlns:a16="http://schemas.microsoft.com/office/drawing/2014/main" id="{0B1EDB79-CFB7-859E-BA43-30125718C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AutoShape 25">
                <a:extLst>
                  <a:ext uri="{FF2B5EF4-FFF2-40B4-BE49-F238E27FC236}">
                    <a16:creationId xmlns:a16="http://schemas.microsoft.com/office/drawing/2014/main" id="{FB1D5B6F-A629-994D-FB70-AF9762C0E89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6" name="Grup 15">
              <a:extLst>
                <a:ext uri="{FF2B5EF4-FFF2-40B4-BE49-F238E27FC236}">
                  <a16:creationId xmlns:a16="http://schemas.microsoft.com/office/drawing/2014/main" id="{C5736CE2-4FF7-3DBE-2631-7D237EAB922F}"/>
                </a:ext>
              </a:extLst>
            </p:cNvPr>
            <p:cNvGrpSpPr/>
            <p:nvPr/>
          </p:nvGrpSpPr>
          <p:grpSpPr bwMode="auto">
            <a:xfrm rot="16200000">
              <a:off x="7890385" y="29954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7" name="Rectangle 24" descr="Light upward diagonal">
                <a:extLst>
                  <a:ext uri="{FF2B5EF4-FFF2-40B4-BE49-F238E27FC236}">
                    <a16:creationId xmlns:a16="http://schemas.microsoft.com/office/drawing/2014/main" id="{A06C2E81-648B-09B9-0599-0883E71496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" name="AutoShape 25">
                <a:extLst>
                  <a:ext uri="{FF2B5EF4-FFF2-40B4-BE49-F238E27FC236}">
                    <a16:creationId xmlns:a16="http://schemas.microsoft.com/office/drawing/2014/main" id="{F26BD978-C52C-9159-A4B4-BEC9502E090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BF754F11-CBF9-2588-8FCA-41D6E459C341}"/>
                </a:ext>
              </a:extLst>
            </p:cNvPr>
            <p:cNvGrpSpPr/>
            <p:nvPr/>
          </p:nvGrpSpPr>
          <p:grpSpPr bwMode="auto">
            <a:xfrm rot="5400000">
              <a:off x="1804545" y="30462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0" name="Rectangle 24" descr="Light upward diagonal">
                <a:extLst>
                  <a:ext uri="{FF2B5EF4-FFF2-40B4-BE49-F238E27FC236}">
                    <a16:creationId xmlns:a16="http://schemas.microsoft.com/office/drawing/2014/main" id="{27B5D447-7DA1-1F6A-3379-671BFBC6F2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1" name="AutoShape 25">
                <a:extLst>
                  <a:ext uri="{FF2B5EF4-FFF2-40B4-BE49-F238E27FC236}">
                    <a16:creationId xmlns:a16="http://schemas.microsoft.com/office/drawing/2014/main" id="{F5A70E83-E58C-E7A3-5E2E-F5F6F5A6957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1ADE2BA2-E62F-F953-38DF-6AD272D2DDD6}"/>
                </a:ext>
              </a:extLst>
            </p:cNvPr>
            <p:cNvGrpSpPr/>
            <p:nvPr/>
          </p:nvGrpSpPr>
          <p:grpSpPr bwMode="auto">
            <a:xfrm rot="10800000">
              <a:off x="6386705" y="20302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3" name="Rectangle 24" descr="Light upward diagonal">
                <a:extLst>
                  <a:ext uri="{FF2B5EF4-FFF2-40B4-BE49-F238E27FC236}">
                    <a16:creationId xmlns:a16="http://schemas.microsoft.com/office/drawing/2014/main" id="{3745EAF1-95F2-3CDC-4632-C49413E10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4" name="AutoShape 25">
                <a:extLst>
                  <a:ext uri="{FF2B5EF4-FFF2-40B4-BE49-F238E27FC236}">
                    <a16:creationId xmlns:a16="http://schemas.microsoft.com/office/drawing/2014/main" id="{60D1D6CB-A3B5-7454-C462-922D11C4624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5" name="Grup 24">
              <a:extLst>
                <a:ext uri="{FF2B5EF4-FFF2-40B4-BE49-F238E27FC236}">
                  <a16:creationId xmlns:a16="http://schemas.microsoft.com/office/drawing/2014/main" id="{4377815F-2083-1941-FE05-38E29B69B873}"/>
                </a:ext>
              </a:extLst>
            </p:cNvPr>
            <p:cNvGrpSpPr/>
            <p:nvPr/>
          </p:nvGrpSpPr>
          <p:grpSpPr bwMode="auto">
            <a:xfrm rot="10800000">
              <a:off x="3348865" y="20912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6" name="Rectangle 24" descr="Light upward diagonal">
                <a:extLst>
                  <a:ext uri="{FF2B5EF4-FFF2-40B4-BE49-F238E27FC236}">
                    <a16:creationId xmlns:a16="http://schemas.microsoft.com/office/drawing/2014/main" id="{7CD63793-B334-F808-BE82-3F705716C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7" name="AutoShape 25">
                <a:extLst>
                  <a:ext uri="{FF2B5EF4-FFF2-40B4-BE49-F238E27FC236}">
                    <a16:creationId xmlns:a16="http://schemas.microsoft.com/office/drawing/2014/main" id="{C67E9FCB-B99B-B2E2-D155-9B13829867E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47" name="Düz Ok Bağlayıcısı 46">
              <a:extLst>
                <a:ext uri="{FF2B5EF4-FFF2-40B4-BE49-F238E27FC236}">
                  <a16:creationId xmlns:a16="http://schemas.microsoft.com/office/drawing/2014/main" id="{557CDDC2-7EF5-0BF0-D35B-CE201D1E012A}"/>
                </a:ext>
              </a:extLst>
            </p:cNvPr>
            <p:cNvCxnSpPr>
              <a:cxnSpLocks/>
            </p:cNvCxnSpPr>
            <p:nvPr/>
          </p:nvCxnSpPr>
          <p:spPr>
            <a:xfrm>
              <a:off x="2885440" y="26334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Ok Bağlayıcısı 47">
              <a:extLst>
                <a:ext uri="{FF2B5EF4-FFF2-40B4-BE49-F238E27FC236}">
                  <a16:creationId xmlns:a16="http://schemas.microsoft.com/office/drawing/2014/main" id="{A5566E24-C99C-450F-F7C8-74EC2E37AB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66000" y="3090611"/>
              <a:ext cx="0" cy="5265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Metin kutusu 49">
              <a:extLst>
                <a:ext uri="{FF2B5EF4-FFF2-40B4-BE49-F238E27FC236}">
                  <a16:creationId xmlns:a16="http://schemas.microsoft.com/office/drawing/2014/main" id="{698144CA-D2C0-770A-9D9A-EC4C096F5105}"/>
                </a:ext>
              </a:extLst>
            </p:cNvPr>
            <p:cNvSpPr txBox="1"/>
            <p:nvPr/>
          </p:nvSpPr>
          <p:spPr>
            <a:xfrm>
              <a:off x="2619577" y="2287971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Metin kutusu 50">
              <a:extLst>
                <a:ext uri="{FF2B5EF4-FFF2-40B4-BE49-F238E27FC236}">
                  <a16:creationId xmlns:a16="http://schemas.microsoft.com/office/drawing/2014/main" id="{7B2C9051-B8D0-54C2-CEAF-65990814DACE}"/>
                </a:ext>
              </a:extLst>
            </p:cNvPr>
            <p:cNvSpPr txBox="1"/>
            <p:nvPr/>
          </p:nvSpPr>
          <p:spPr>
            <a:xfrm>
              <a:off x="3310457" y="2643572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Metin kutusu 51">
              <a:extLst>
                <a:ext uri="{FF2B5EF4-FFF2-40B4-BE49-F238E27FC236}">
                  <a16:creationId xmlns:a16="http://schemas.microsoft.com/office/drawing/2014/main" id="{70ECB967-EEE2-3040-7E4F-0B23E0372F44}"/>
                </a:ext>
              </a:extLst>
            </p:cNvPr>
            <p:cNvSpPr txBox="1"/>
            <p:nvPr/>
          </p:nvSpPr>
          <p:spPr>
            <a:xfrm>
              <a:off x="6673417" y="2643572"/>
              <a:ext cx="4011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j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3" name="Düz Bağlayıcı 52">
              <a:extLst>
                <a:ext uri="{FF2B5EF4-FFF2-40B4-BE49-F238E27FC236}">
                  <a16:creationId xmlns:a16="http://schemas.microsoft.com/office/drawing/2014/main" id="{CA0B922C-1FD5-FA46-F97B-171C0879792A}"/>
                </a:ext>
              </a:extLst>
            </p:cNvPr>
            <p:cNvCxnSpPr>
              <a:cxnSpLocks/>
            </p:cNvCxnSpPr>
            <p:nvPr/>
          </p:nvCxnSpPr>
          <p:spPr>
            <a:xfrm>
              <a:off x="3627120" y="3039811"/>
              <a:ext cx="782320" cy="538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Düz Bağlayıcı 53">
              <a:extLst>
                <a:ext uri="{FF2B5EF4-FFF2-40B4-BE49-F238E27FC236}">
                  <a16:creationId xmlns:a16="http://schemas.microsoft.com/office/drawing/2014/main" id="{A016D1A4-2657-ECDE-27B1-39DD87D5FE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96000" y="2758903"/>
              <a:ext cx="508000" cy="3215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Yay 54">
              <a:extLst>
                <a:ext uri="{FF2B5EF4-FFF2-40B4-BE49-F238E27FC236}">
                  <a16:creationId xmlns:a16="http://schemas.microsoft.com/office/drawing/2014/main" id="{C0A31E02-B535-92DD-9B06-461BE18CA238}"/>
                </a:ext>
              </a:extLst>
            </p:cNvPr>
            <p:cNvSpPr/>
            <p:nvPr/>
          </p:nvSpPr>
          <p:spPr>
            <a:xfrm rot="1886952">
              <a:off x="3944922" y="3074080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Yay 55">
              <a:extLst>
                <a:ext uri="{FF2B5EF4-FFF2-40B4-BE49-F238E27FC236}">
                  <a16:creationId xmlns:a16="http://schemas.microsoft.com/office/drawing/2014/main" id="{340C0036-2B11-B75F-1836-0AD592CBB9CA}"/>
                </a:ext>
              </a:extLst>
            </p:cNvPr>
            <p:cNvSpPr/>
            <p:nvPr/>
          </p:nvSpPr>
          <p:spPr>
            <a:xfrm rot="11721669">
              <a:off x="6159831" y="2911330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Metin kutusu 56">
                  <a:extLst>
                    <a:ext uri="{FF2B5EF4-FFF2-40B4-BE49-F238E27FC236}">
                      <a16:creationId xmlns:a16="http://schemas.microsoft.com/office/drawing/2014/main" id="{CF3FBACE-9F6F-8950-F661-F4BAFFA7441C}"/>
                    </a:ext>
                  </a:extLst>
                </p:cNvPr>
                <p:cNvSpPr txBox="1"/>
                <p:nvPr/>
              </p:nvSpPr>
              <p:spPr>
                <a:xfrm>
                  <a:off x="3706636" y="3256043"/>
                  <a:ext cx="63168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7" name="Metin kutusu 56">
                  <a:extLst>
                    <a:ext uri="{FF2B5EF4-FFF2-40B4-BE49-F238E27FC236}">
                      <a16:creationId xmlns:a16="http://schemas.microsoft.com/office/drawing/2014/main" id="{CF3FBACE-9F6F-8950-F661-F4BAFFA744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6636" y="3256043"/>
                  <a:ext cx="631683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Metin kutusu 57">
                  <a:extLst>
                    <a:ext uri="{FF2B5EF4-FFF2-40B4-BE49-F238E27FC236}">
                      <a16:creationId xmlns:a16="http://schemas.microsoft.com/office/drawing/2014/main" id="{9FEE4DC8-C8ED-7EDF-EAAE-2A346F3532D2}"/>
                    </a:ext>
                  </a:extLst>
                </p:cNvPr>
                <p:cNvSpPr txBox="1"/>
                <p:nvPr/>
              </p:nvSpPr>
              <p:spPr>
                <a:xfrm>
                  <a:off x="6043436" y="3184923"/>
                  <a:ext cx="641844" cy="391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8" name="Metin kutusu 57">
                  <a:extLst>
                    <a:ext uri="{FF2B5EF4-FFF2-40B4-BE49-F238E27FC236}">
                      <a16:creationId xmlns:a16="http://schemas.microsoft.com/office/drawing/2014/main" id="{9FEE4DC8-C8ED-7EDF-EAAE-2A346F3532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3436" y="3184923"/>
                  <a:ext cx="641844" cy="391646"/>
                </a:xfrm>
                <a:prstGeom prst="rect">
                  <a:avLst/>
                </a:prstGeom>
                <a:blipFill>
                  <a:blip r:embed="rId3"/>
                  <a:stretch>
                    <a:fillRect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C88A9444-F674-8777-21DA-2E9E18F1D606}"/>
                </a:ext>
              </a:extLst>
            </p:cNvPr>
            <p:cNvSpPr txBox="1"/>
            <p:nvPr/>
          </p:nvSpPr>
          <p:spPr>
            <a:xfrm>
              <a:off x="7313497" y="3497011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6BCE8341-9847-DE48-418C-AE096C45CB66}"/>
                </a:ext>
              </a:extLst>
            </p:cNvPr>
            <p:cNvCxnSpPr/>
            <p:nvPr/>
          </p:nvCxnSpPr>
          <p:spPr>
            <a:xfrm>
              <a:off x="5143821" y="2365350"/>
              <a:ext cx="0" cy="1700831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Düz Ok Bağlayıcısı 62">
              <a:extLst>
                <a:ext uri="{FF2B5EF4-FFF2-40B4-BE49-F238E27FC236}">
                  <a16:creationId xmlns:a16="http://schemas.microsoft.com/office/drawing/2014/main" id="{B4391A81-9463-59D7-6915-CDE3E656BB33}"/>
                </a:ext>
              </a:extLst>
            </p:cNvPr>
            <p:cNvCxnSpPr>
              <a:cxnSpLocks/>
            </p:cNvCxnSpPr>
            <p:nvPr/>
          </p:nvCxnSpPr>
          <p:spPr>
            <a:xfrm>
              <a:off x="3666478" y="3095249"/>
              <a:ext cx="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Düz Ok Bağlayıcısı 67">
              <a:extLst>
                <a:ext uri="{FF2B5EF4-FFF2-40B4-BE49-F238E27FC236}">
                  <a16:creationId xmlns:a16="http://schemas.microsoft.com/office/drawing/2014/main" id="{84517D08-8143-D913-08EC-6ADABAFE2D86}"/>
                </a:ext>
              </a:extLst>
            </p:cNvPr>
            <p:cNvCxnSpPr>
              <a:cxnSpLocks/>
            </p:cNvCxnSpPr>
            <p:nvPr/>
          </p:nvCxnSpPr>
          <p:spPr>
            <a:xfrm>
              <a:off x="4419600" y="261309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Düz Ok Bağlayıcısı 68">
              <a:extLst>
                <a:ext uri="{FF2B5EF4-FFF2-40B4-BE49-F238E27FC236}">
                  <a16:creationId xmlns:a16="http://schemas.microsoft.com/office/drawing/2014/main" id="{683AA87F-24B2-E69F-5EE2-B31D4C81E6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40" y="3110931"/>
              <a:ext cx="0" cy="5265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Metin kutusu 69">
              <a:extLst>
                <a:ext uri="{FF2B5EF4-FFF2-40B4-BE49-F238E27FC236}">
                  <a16:creationId xmlns:a16="http://schemas.microsoft.com/office/drawing/2014/main" id="{EC3DE4DE-88A6-5DE0-8A16-74AEC4914229}"/>
                </a:ext>
              </a:extLst>
            </p:cNvPr>
            <p:cNvSpPr txBox="1"/>
            <p:nvPr/>
          </p:nvSpPr>
          <p:spPr>
            <a:xfrm>
              <a:off x="4407737" y="2369251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Metin kutusu 70">
              <a:extLst>
                <a:ext uri="{FF2B5EF4-FFF2-40B4-BE49-F238E27FC236}">
                  <a16:creationId xmlns:a16="http://schemas.microsoft.com/office/drawing/2014/main" id="{90C52E52-12D1-2B15-07C9-C028DE6B8606}"/>
                </a:ext>
              </a:extLst>
            </p:cNvPr>
            <p:cNvSpPr txBox="1"/>
            <p:nvPr/>
          </p:nvSpPr>
          <p:spPr>
            <a:xfrm>
              <a:off x="5911417" y="3446211"/>
              <a:ext cx="4519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Serbest Form: Şekil 71">
              <a:extLst>
                <a:ext uri="{FF2B5EF4-FFF2-40B4-BE49-F238E27FC236}">
                  <a16:creationId xmlns:a16="http://schemas.microsoft.com/office/drawing/2014/main" id="{7BCAA4E0-433D-8B22-F40B-45499EAE7838}"/>
                </a:ext>
              </a:extLst>
            </p:cNvPr>
            <p:cNvSpPr/>
            <p:nvPr/>
          </p:nvSpPr>
          <p:spPr>
            <a:xfrm>
              <a:off x="2184400" y="3078480"/>
              <a:ext cx="1422400" cy="286098"/>
            </a:xfrm>
            <a:custGeom>
              <a:avLst/>
              <a:gdLst>
                <a:gd name="connsiteX0" fmla="*/ 0 w 1422400"/>
                <a:gd name="connsiteY0" fmla="*/ 0 h 286098"/>
                <a:gd name="connsiteX1" fmla="*/ 223520 w 1422400"/>
                <a:gd name="connsiteY1" fmla="*/ 71120 h 286098"/>
                <a:gd name="connsiteX2" fmla="*/ 365760 w 1422400"/>
                <a:gd name="connsiteY2" fmla="*/ 132080 h 286098"/>
                <a:gd name="connsiteX3" fmla="*/ 670560 w 1422400"/>
                <a:gd name="connsiteY3" fmla="*/ 284480 h 286098"/>
                <a:gd name="connsiteX4" fmla="*/ 1026160 w 1422400"/>
                <a:gd name="connsiteY4" fmla="*/ 203200 h 286098"/>
                <a:gd name="connsiteX5" fmla="*/ 1341120 w 1422400"/>
                <a:gd name="connsiteY5" fmla="*/ 60960 h 286098"/>
                <a:gd name="connsiteX6" fmla="*/ 1422400 w 1422400"/>
                <a:gd name="connsiteY6" fmla="*/ 30480 h 286098"/>
                <a:gd name="connsiteX7" fmla="*/ 1422400 w 1422400"/>
                <a:gd name="connsiteY7" fmla="*/ 30480 h 28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2400" h="286098">
                  <a:moveTo>
                    <a:pt x="0" y="0"/>
                  </a:moveTo>
                  <a:cubicBezTo>
                    <a:pt x="82973" y="26246"/>
                    <a:pt x="162560" y="49107"/>
                    <a:pt x="223520" y="71120"/>
                  </a:cubicBezTo>
                  <a:cubicBezTo>
                    <a:pt x="284480" y="93133"/>
                    <a:pt x="291253" y="96520"/>
                    <a:pt x="365760" y="132080"/>
                  </a:cubicBezTo>
                  <a:cubicBezTo>
                    <a:pt x="440267" y="167640"/>
                    <a:pt x="560493" y="272627"/>
                    <a:pt x="670560" y="284480"/>
                  </a:cubicBezTo>
                  <a:cubicBezTo>
                    <a:pt x="780627" y="296333"/>
                    <a:pt x="914400" y="240453"/>
                    <a:pt x="1026160" y="203200"/>
                  </a:cubicBezTo>
                  <a:cubicBezTo>
                    <a:pt x="1137920" y="165947"/>
                    <a:pt x="1275080" y="89747"/>
                    <a:pt x="1341120" y="60960"/>
                  </a:cubicBezTo>
                  <a:cubicBezTo>
                    <a:pt x="1407160" y="32173"/>
                    <a:pt x="1422400" y="30480"/>
                    <a:pt x="1422400" y="30480"/>
                  </a:cubicBezTo>
                  <a:lnTo>
                    <a:pt x="1422400" y="3048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Serbest Form: Şekil 72">
              <a:extLst>
                <a:ext uri="{FF2B5EF4-FFF2-40B4-BE49-F238E27FC236}">
                  <a16:creationId xmlns:a16="http://schemas.microsoft.com/office/drawing/2014/main" id="{778D79C1-AD89-1AD9-4C53-AF8B6D08F311}"/>
                </a:ext>
              </a:extLst>
            </p:cNvPr>
            <p:cNvSpPr/>
            <p:nvPr/>
          </p:nvSpPr>
          <p:spPr>
            <a:xfrm>
              <a:off x="3637280" y="2875059"/>
              <a:ext cx="3027680" cy="509461"/>
            </a:xfrm>
            <a:custGeom>
              <a:avLst/>
              <a:gdLst>
                <a:gd name="connsiteX0" fmla="*/ 0 w 3027680"/>
                <a:gd name="connsiteY0" fmla="*/ 213581 h 509461"/>
                <a:gd name="connsiteX1" fmla="*/ 71120 w 3027680"/>
                <a:gd name="connsiteY1" fmla="*/ 244061 h 509461"/>
                <a:gd name="connsiteX2" fmla="*/ 294640 w 3027680"/>
                <a:gd name="connsiteY2" fmla="*/ 325341 h 509461"/>
                <a:gd name="connsiteX3" fmla="*/ 406400 w 3027680"/>
                <a:gd name="connsiteY3" fmla="*/ 355821 h 509461"/>
                <a:gd name="connsiteX4" fmla="*/ 609600 w 3027680"/>
                <a:gd name="connsiteY4" fmla="*/ 467581 h 509461"/>
                <a:gd name="connsiteX5" fmla="*/ 934720 w 3027680"/>
                <a:gd name="connsiteY5" fmla="*/ 508221 h 509461"/>
                <a:gd name="connsiteX6" fmla="*/ 1148080 w 3027680"/>
                <a:gd name="connsiteY6" fmla="*/ 426941 h 509461"/>
                <a:gd name="connsiteX7" fmla="*/ 1280160 w 3027680"/>
                <a:gd name="connsiteY7" fmla="*/ 396461 h 509461"/>
                <a:gd name="connsiteX8" fmla="*/ 1513840 w 3027680"/>
                <a:gd name="connsiteY8" fmla="*/ 203421 h 509461"/>
                <a:gd name="connsiteX9" fmla="*/ 1645920 w 3027680"/>
                <a:gd name="connsiteY9" fmla="*/ 122141 h 509461"/>
                <a:gd name="connsiteX10" fmla="*/ 1859280 w 3027680"/>
                <a:gd name="connsiteY10" fmla="*/ 51021 h 509461"/>
                <a:gd name="connsiteX11" fmla="*/ 2072640 w 3027680"/>
                <a:gd name="connsiteY11" fmla="*/ 20541 h 509461"/>
                <a:gd name="connsiteX12" fmla="*/ 2214880 w 3027680"/>
                <a:gd name="connsiteY12" fmla="*/ 10381 h 509461"/>
                <a:gd name="connsiteX13" fmla="*/ 2346960 w 3027680"/>
                <a:gd name="connsiteY13" fmla="*/ 221 h 509461"/>
                <a:gd name="connsiteX14" fmla="*/ 2529840 w 3027680"/>
                <a:gd name="connsiteY14" fmla="*/ 20541 h 509461"/>
                <a:gd name="connsiteX15" fmla="*/ 2631440 w 3027680"/>
                <a:gd name="connsiteY15" fmla="*/ 51021 h 509461"/>
                <a:gd name="connsiteX16" fmla="*/ 2722880 w 3027680"/>
                <a:gd name="connsiteY16" fmla="*/ 91661 h 509461"/>
                <a:gd name="connsiteX17" fmla="*/ 2915920 w 3027680"/>
                <a:gd name="connsiteY17" fmla="*/ 172941 h 509461"/>
                <a:gd name="connsiteX18" fmla="*/ 3027680 w 3027680"/>
                <a:gd name="connsiteY18" fmla="*/ 223741 h 509461"/>
                <a:gd name="connsiteX19" fmla="*/ 3027680 w 3027680"/>
                <a:gd name="connsiteY19" fmla="*/ 223741 h 50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027680" h="509461">
                  <a:moveTo>
                    <a:pt x="0" y="213581"/>
                  </a:moveTo>
                  <a:cubicBezTo>
                    <a:pt x="11006" y="219507"/>
                    <a:pt x="22013" y="225434"/>
                    <a:pt x="71120" y="244061"/>
                  </a:cubicBezTo>
                  <a:cubicBezTo>
                    <a:pt x="120227" y="262688"/>
                    <a:pt x="238760" y="306714"/>
                    <a:pt x="294640" y="325341"/>
                  </a:cubicBezTo>
                  <a:cubicBezTo>
                    <a:pt x="350520" y="343968"/>
                    <a:pt x="353907" y="332114"/>
                    <a:pt x="406400" y="355821"/>
                  </a:cubicBezTo>
                  <a:cubicBezTo>
                    <a:pt x="458893" y="379528"/>
                    <a:pt x="521547" y="442181"/>
                    <a:pt x="609600" y="467581"/>
                  </a:cubicBezTo>
                  <a:cubicBezTo>
                    <a:pt x="697653" y="492981"/>
                    <a:pt x="844973" y="514994"/>
                    <a:pt x="934720" y="508221"/>
                  </a:cubicBezTo>
                  <a:cubicBezTo>
                    <a:pt x="1024467" y="501448"/>
                    <a:pt x="1090507" y="445568"/>
                    <a:pt x="1148080" y="426941"/>
                  </a:cubicBezTo>
                  <a:cubicBezTo>
                    <a:pt x="1205653" y="408314"/>
                    <a:pt x="1219200" y="433714"/>
                    <a:pt x="1280160" y="396461"/>
                  </a:cubicBezTo>
                  <a:cubicBezTo>
                    <a:pt x="1341120" y="359208"/>
                    <a:pt x="1452880" y="249141"/>
                    <a:pt x="1513840" y="203421"/>
                  </a:cubicBezTo>
                  <a:cubicBezTo>
                    <a:pt x="1574800" y="157701"/>
                    <a:pt x="1588347" y="147541"/>
                    <a:pt x="1645920" y="122141"/>
                  </a:cubicBezTo>
                  <a:cubicBezTo>
                    <a:pt x="1703493" y="96741"/>
                    <a:pt x="1788160" y="67954"/>
                    <a:pt x="1859280" y="51021"/>
                  </a:cubicBezTo>
                  <a:cubicBezTo>
                    <a:pt x="1930400" y="34088"/>
                    <a:pt x="2013373" y="27314"/>
                    <a:pt x="2072640" y="20541"/>
                  </a:cubicBezTo>
                  <a:cubicBezTo>
                    <a:pt x="2131907" y="13768"/>
                    <a:pt x="2214880" y="10381"/>
                    <a:pt x="2214880" y="10381"/>
                  </a:cubicBezTo>
                  <a:cubicBezTo>
                    <a:pt x="2260600" y="6994"/>
                    <a:pt x="2294467" y="-1472"/>
                    <a:pt x="2346960" y="221"/>
                  </a:cubicBezTo>
                  <a:cubicBezTo>
                    <a:pt x="2399453" y="1914"/>
                    <a:pt x="2482427" y="12074"/>
                    <a:pt x="2529840" y="20541"/>
                  </a:cubicBezTo>
                  <a:cubicBezTo>
                    <a:pt x="2577253" y="29008"/>
                    <a:pt x="2599267" y="39168"/>
                    <a:pt x="2631440" y="51021"/>
                  </a:cubicBezTo>
                  <a:cubicBezTo>
                    <a:pt x="2663613" y="62874"/>
                    <a:pt x="2722880" y="91661"/>
                    <a:pt x="2722880" y="91661"/>
                  </a:cubicBezTo>
                  <a:lnTo>
                    <a:pt x="2915920" y="172941"/>
                  </a:lnTo>
                  <a:cubicBezTo>
                    <a:pt x="2966720" y="194954"/>
                    <a:pt x="3027680" y="223741"/>
                    <a:pt x="3027680" y="223741"/>
                  </a:cubicBezTo>
                  <a:lnTo>
                    <a:pt x="3027680" y="223741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Serbest Form: Şekil 74">
              <a:extLst>
                <a:ext uri="{FF2B5EF4-FFF2-40B4-BE49-F238E27FC236}">
                  <a16:creationId xmlns:a16="http://schemas.microsoft.com/office/drawing/2014/main" id="{57519447-3923-5CE8-C7BB-0276949976CE}"/>
                </a:ext>
              </a:extLst>
            </p:cNvPr>
            <p:cNvSpPr/>
            <p:nvPr/>
          </p:nvSpPr>
          <p:spPr>
            <a:xfrm>
              <a:off x="6664960" y="2914250"/>
              <a:ext cx="1447979" cy="227651"/>
            </a:xfrm>
            <a:custGeom>
              <a:avLst/>
              <a:gdLst>
                <a:gd name="connsiteX0" fmla="*/ 0 w 1447979"/>
                <a:gd name="connsiteY0" fmla="*/ 204870 h 227651"/>
                <a:gd name="connsiteX1" fmla="*/ 274320 w 1447979"/>
                <a:gd name="connsiteY1" fmla="*/ 143910 h 227651"/>
                <a:gd name="connsiteX2" fmla="*/ 467360 w 1447979"/>
                <a:gd name="connsiteY2" fmla="*/ 62630 h 227651"/>
                <a:gd name="connsiteX3" fmla="*/ 680720 w 1447979"/>
                <a:gd name="connsiteY3" fmla="*/ 1670 h 227651"/>
                <a:gd name="connsiteX4" fmla="*/ 843280 w 1447979"/>
                <a:gd name="connsiteY4" fmla="*/ 21990 h 227651"/>
                <a:gd name="connsiteX5" fmla="*/ 1026160 w 1447979"/>
                <a:gd name="connsiteY5" fmla="*/ 72790 h 227651"/>
                <a:gd name="connsiteX6" fmla="*/ 1188720 w 1447979"/>
                <a:gd name="connsiteY6" fmla="*/ 174390 h 227651"/>
                <a:gd name="connsiteX7" fmla="*/ 1442720 w 1447979"/>
                <a:gd name="connsiteY7" fmla="*/ 174390 h 227651"/>
                <a:gd name="connsiteX8" fmla="*/ 1361440 w 1447979"/>
                <a:gd name="connsiteY8" fmla="*/ 225190 h 227651"/>
                <a:gd name="connsiteX9" fmla="*/ 1371600 w 1447979"/>
                <a:gd name="connsiteY9" fmla="*/ 215030 h 227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47979" h="227651">
                  <a:moveTo>
                    <a:pt x="0" y="204870"/>
                  </a:moveTo>
                  <a:cubicBezTo>
                    <a:pt x="98213" y="186243"/>
                    <a:pt x="196427" y="167617"/>
                    <a:pt x="274320" y="143910"/>
                  </a:cubicBezTo>
                  <a:cubicBezTo>
                    <a:pt x="352213" y="120203"/>
                    <a:pt x="399627" y="86337"/>
                    <a:pt x="467360" y="62630"/>
                  </a:cubicBezTo>
                  <a:cubicBezTo>
                    <a:pt x="535093" y="38923"/>
                    <a:pt x="618067" y="8443"/>
                    <a:pt x="680720" y="1670"/>
                  </a:cubicBezTo>
                  <a:cubicBezTo>
                    <a:pt x="743373" y="-5103"/>
                    <a:pt x="785707" y="10137"/>
                    <a:pt x="843280" y="21990"/>
                  </a:cubicBezTo>
                  <a:cubicBezTo>
                    <a:pt x="900853" y="33843"/>
                    <a:pt x="968587" y="47390"/>
                    <a:pt x="1026160" y="72790"/>
                  </a:cubicBezTo>
                  <a:cubicBezTo>
                    <a:pt x="1083733" y="98190"/>
                    <a:pt x="1119293" y="157457"/>
                    <a:pt x="1188720" y="174390"/>
                  </a:cubicBezTo>
                  <a:cubicBezTo>
                    <a:pt x="1258147" y="191323"/>
                    <a:pt x="1413933" y="165923"/>
                    <a:pt x="1442720" y="174390"/>
                  </a:cubicBezTo>
                  <a:cubicBezTo>
                    <a:pt x="1471507" y="182857"/>
                    <a:pt x="1373293" y="218417"/>
                    <a:pt x="1361440" y="225190"/>
                  </a:cubicBezTo>
                  <a:cubicBezTo>
                    <a:pt x="1349587" y="231963"/>
                    <a:pt x="1360593" y="223496"/>
                    <a:pt x="1371600" y="21503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6" name="Düz Ok Bağlayıcısı 75">
              <a:extLst>
                <a:ext uri="{FF2B5EF4-FFF2-40B4-BE49-F238E27FC236}">
                  <a16:creationId xmlns:a16="http://schemas.microsoft.com/office/drawing/2014/main" id="{D34FB21D-3C52-390F-8654-67B6EF2584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6265" y="4392000"/>
              <a:ext cx="296672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Düz Bağlayıcı 76">
              <a:extLst>
                <a:ext uri="{FF2B5EF4-FFF2-40B4-BE49-F238E27FC236}">
                  <a16:creationId xmlns:a16="http://schemas.microsoft.com/office/drawing/2014/main" id="{C7D33102-6675-7DBB-16EE-E1A4B6B98A19}"/>
                </a:ext>
              </a:extLst>
            </p:cNvPr>
            <p:cNvCxnSpPr/>
            <p:nvPr/>
          </p:nvCxnSpPr>
          <p:spPr>
            <a:xfrm>
              <a:off x="3636265" y="42485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Metin kutusu 77">
              <a:extLst>
                <a:ext uri="{FF2B5EF4-FFF2-40B4-BE49-F238E27FC236}">
                  <a16:creationId xmlns:a16="http://schemas.microsoft.com/office/drawing/2014/main" id="{8632B8C5-1DC2-296A-1738-9CFA3293CF6C}"/>
                </a:ext>
              </a:extLst>
            </p:cNvPr>
            <p:cNvSpPr txBox="1"/>
            <p:nvPr/>
          </p:nvSpPr>
          <p:spPr>
            <a:xfrm>
              <a:off x="4834457" y="4044600"/>
              <a:ext cx="5097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9" name="Düz Bağlayıcı 78">
              <a:extLst>
                <a:ext uri="{FF2B5EF4-FFF2-40B4-BE49-F238E27FC236}">
                  <a16:creationId xmlns:a16="http://schemas.microsoft.com/office/drawing/2014/main" id="{4564008A-E7EA-4792-1AEA-919F1259C7D9}"/>
                </a:ext>
              </a:extLst>
            </p:cNvPr>
            <p:cNvCxnSpPr/>
            <p:nvPr/>
          </p:nvCxnSpPr>
          <p:spPr>
            <a:xfrm>
              <a:off x="6602985" y="41977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Metin kutusu 80">
                  <a:extLst>
                    <a:ext uri="{FF2B5EF4-FFF2-40B4-BE49-F238E27FC236}">
                      <a16:creationId xmlns:a16="http://schemas.microsoft.com/office/drawing/2014/main" id="{A853B2FD-DC3C-858F-B495-E941973DA0E8}"/>
                    </a:ext>
                  </a:extLst>
                </p:cNvPr>
                <p:cNvSpPr txBox="1"/>
                <p:nvPr/>
              </p:nvSpPr>
              <p:spPr>
                <a:xfrm>
                  <a:off x="551922" y="4462420"/>
                  <a:ext cx="5897453" cy="24406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Antimetrik özelliğinden 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 . . . . . . . . . . . .  . ….. .  . . .  . . . . . . . . . .. . .(1)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. .. . . . . . . . .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e>
                        </m:d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. .. . . … . . . . .</m:t>
                        </m:r>
                        <m:d>
                          <m:d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3</m:t>
                            </m:r>
                          </m:e>
                        </m:d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1" name="Metin kutusu 80">
                  <a:extLst>
                    <a:ext uri="{FF2B5EF4-FFF2-40B4-BE49-F238E27FC236}">
                      <a16:creationId xmlns:a16="http://schemas.microsoft.com/office/drawing/2014/main" id="{A853B2FD-DC3C-858F-B495-E941973DA0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922" y="4462420"/>
                  <a:ext cx="5897453" cy="2440668"/>
                </a:xfrm>
                <a:prstGeom prst="rect">
                  <a:avLst/>
                </a:prstGeom>
                <a:blipFill>
                  <a:blip r:embed="rId4"/>
                  <a:stretch>
                    <a:fillRect l="-931" t="-1500"/>
                  </a:stretch>
                </a:blipFill>
              </p:spPr>
              <p:txBody>
                <a:bodyPr/>
                <a:lstStyle/>
                <a:p>
                  <a:r>
                    <a:rPr lang="tr-T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69446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 8">
            <a:extLst>
              <a:ext uri="{FF2B5EF4-FFF2-40B4-BE49-F238E27FC236}">
                <a16:creationId xmlns:a16="http://schemas.microsoft.com/office/drawing/2014/main" id="{4FD9429E-F5E3-ED29-9FDD-175F1656DFA9}"/>
              </a:ext>
            </a:extLst>
          </p:cNvPr>
          <p:cNvGrpSpPr/>
          <p:nvPr/>
        </p:nvGrpSpPr>
        <p:grpSpPr>
          <a:xfrm>
            <a:off x="1879600" y="690880"/>
            <a:ext cx="7863840" cy="5601356"/>
            <a:chOff x="1879600" y="690880"/>
            <a:chExt cx="7863840" cy="5601356"/>
          </a:xfrm>
        </p:grpSpPr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C76144B9-031C-73BB-8D1B-049B466395B8}"/>
                </a:ext>
              </a:extLst>
            </p:cNvPr>
            <p:cNvSpPr txBox="1"/>
            <p:nvPr/>
          </p:nvSpPr>
          <p:spPr>
            <a:xfrm>
              <a:off x="1879600" y="690880"/>
              <a:ext cx="7863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Düzgün kesitli ve doğru eksenli çubuklarda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FAF82DC7-F23F-ACD6-BDC1-731F9068A8FC}"/>
                    </a:ext>
                  </a:extLst>
                </p:cNvPr>
                <p:cNvSpPr txBox="1"/>
                <p:nvPr/>
              </p:nvSpPr>
              <p:spPr>
                <a:xfrm>
                  <a:off x="5618480" y="1391920"/>
                  <a:ext cx="3993833" cy="49003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İ j çubuğuna ait birim deplasman sabiti = 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6</m:t>
                            </m:r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𝐸𝐼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</m:den>
                        </m:f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𝑜𝑙𝑎𝑟𝑎𝑘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𝑎𝑙𝚤𝑛𝚤𝑟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FAF82DC7-F23F-ACD6-BDC1-731F9068A8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8480" y="1391920"/>
                  <a:ext cx="3993833" cy="4900316"/>
                </a:xfrm>
                <a:prstGeom prst="rect">
                  <a:avLst/>
                </a:prstGeom>
                <a:blipFill>
                  <a:blip r:embed="rId2"/>
                  <a:stretch>
                    <a:fillRect l="-1374" r="-10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Düz Ok Bağlayıcısı 4">
              <a:extLst>
                <a:ext uri="{FF2B5EF4-FFF2-40B4-BE49-F238E27FC236}">
                  <a16:creationId xmlns:a16="http://schemas.microsoft.com/office/drawing/2014/main" id="{7CFAC0AA-F491-66EA-C573-E03A781FD0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23275" y="4706960"/>
              <a:ext cx="148619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D88C20FB-251D-3AB6-B770-30C2C0FBB451}"/>
                </a:ext>
              </a:extLst>
            </p:cNvPr>
            <p:cNvCxnSpPr/>
            <p:nvPr/>
          </p:nvCxnSpPr>
          <p:spPr>
            <a:xfrm>
              <a:off x="3623275" y="45635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C9E54F70-58E2-3B93-A6DF-98B9FD0C9A47}"/>
                </a:ext>
              </a:extLst>
            </p:cNvPr>
            <p:cNvSpPr txBox="1"/>
            <p:nvPr/>
          </p:nvSpPr>
          <p:spPr>
            <a:xfrm>
              <a:off x="4295977" y="4359560"/>
              <a:ext cx="5097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L/2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F8653EE7-CF82-936F-7190-C42BEA1C3B3F}"/>
                </a:ext>
              </a:extLst>
            </p:cNvPr>
            <p:cNvCxnSpPr/>
            <p:nvPr/>
          </p:nvCxnSpPr>
          <p:spPr>
            <a:xfrm>
              <a:off x="5109465" y="45127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" name="Resim 9">
            <a:extLst>
              <a:ext uri="{FF2B5EF4-FFF2-40B4-BE49-F238E27FC236}">
                <a16:creationId xmlns:a16="http://schemas.microsoft.com/office/drawing/2014/main" id="{5986F909-8013-8C3E-19AD-50FEBD8FE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083" y="2229732"/>
            <a:ext cx="343852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66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C10D00D6-64CF-73BB-9867-3E90C1CC0CAD}"/>
              </a:ext>
            </a:extLst>
          </p:cNvPr>
          <p:cNvGrpSpPr/>
          <p:nvPr/>
        </p:nvGrpSpPr>
        <p:grpSpPr>
          <a:xfrm>
            <a:off x="1052704" y="304800"/>
            <a:ext cx="10570336" cy="6031131"/>
            <a:chOff x="1052704" y="304800"/>
            <a:chExt cx="10570336" cy="6031131"/>
          </a:xfrm>
        </p:grpSpPr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7AB730F1-5367-48B5-2D96-9871DA1C10A4}"/>
                </a:ext>
              </a:extLst>
            </p:cNvPr>
            <p:cNvCxnSpPr/>
            <p:nvPr/>
          </p:nvCxnSpPr>
          <p:spPr>
            <a:xfrm>
              <a:off x="1597981" y="1704513"/>
              <a:ext cx="4498019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04AEAB9C-EA98-2692-A2D4-28E0F5AF9BEC}"/>
                </a:ext>
              </a:extLst>
            </p:cNvPr>
            <p:cNvCxnSpPr/>
            <p:nvPr/>
          </p:nvCxnSpPr>
          <p:spPr>
            <a:xfrm>
              <a:off x="1602889" y="839096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A090F2E1-EFC1-58CE-C3FD-514CDAD7C303}"/>
                </a:ext>
              </a:extLst>
            </p:cNvPr>
            <p:cNvCxnSpPr/>
            <p:nvPr/>
          </p:nvCxnSpPr>
          <p:spPr>
            <a:xfrm>
              <a:off x="6101375" y="840889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Bağlayıcı 5">
              <a:extLst>
                <a:ext uri="{FF2B5EF4-FFF2-40B4-BE49-F238E27FC236}">
                  <a16:creationId xmlns:a16="http://schemas.microsoft.com/office/drawing/2014/main" id="{FE57BB55-469A-6111-ED33-C83CEE59E98F}"/>
                </a:ext>
              </a:extLst>
            </p:cNvPr>
            <p:cNvCxnSpPr/>
            <p:nvPr/>
          </p:nvCxnSpPr>
          <p:spPr>
            <a:xfrm>
              <a:off x="3108960" y="1704513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F6D88C5A-E044-FE76-0166-0F22AE6081D4}"/>
                </a:ext>
              </a:extLst>
            </p:cNvPr>
            <p:cNvCxnSpPr/>
            <p:nvPr/>
          </p:nvCxnSpPr>
          <p:spPr>
            <a:xfrm>
              <a:off x="4455468" y="1674028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79AAC153-189B-35EE-26D1-A05FCF4DF6F9}"/>
                </a:ext>
              </a:extLst>
            </p:cNvPr>
            <p:cNvGrpSpPr/>
            <p:nvPr/>
          </p:nvGrpSpPr>
          <p:grpSpPr bwMode="auto">
            <a:xfrm>
              <a:off x="1327025" y="26500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873D2BD7-BEC8-F236-AAA7-F717E6776B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4D6BFB0F-568D-9187-98D1-530F5169D8A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6ABCBD09-923D-1EF5-DA9B-6AE6F5643B2E}"/>
                </a:ext>
              </a:extLst>
            </p:cNvPr>
            <p:cNvGrpSpPr/>
            <p:nvPr/>
          </p:nvGrpSpPr>
          <p:grpSpPr bwMode="auto">
            <a:xfrm>
              <a:off x="2851024" y="263960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2" name="Rectangle 24" descr="Light upward diagonal">
                <a:extLst>
                  <a:ext uri="{FF2B5EF4-FFF2-40B4-BE49-F238E27FC236}">
                    <a16:creationId xmlns:a16="http://schemas.microsoft.com/office/drawing/2014/main" id="{0CBEB7F5-856E-614C-2B47-81572F27EC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" name="AutoShape 25">
                <a:extLst>
                  <a:ext uri="{FF2B5EF4-FFF2-40B4-BE49-F238E27FC236}">
                    <a16:creationId xmlns:a16="http://schemas.microsoft.com/office/drawing/2014/main" id="{075432EF-B6E9-9CC7-3CE2-F90BC35B37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4" name="Grup 13">
              <a:extLst>
                <a:ext uri="{FF2B5EF4-FFF2-40B4-BE49-F238E27FC236}">
                  <a16:creationId xmlns:a16="http://schemas.microsoft.com/office/drawing/2014/main" id="{89BE6B2C-838D-4E03-8549-CE63EECC0918}"/>
                </a:ext>
              </a:extLst>
            </p:cNvPr>
            <p:cNvGrpSpPr/>
            <p:nvPr/>
          </p:nvGrpSpPr>
          <p:grpSpPr bwMode="auto">
            <a:xfrm rot="10800000">
              <a:off x="5838065" y="7196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5" name="Rectangle 24" descr="Light upward diagonal">
                <a:extLst>
                  <a:ext uri="{FF2B5EF4-FFF2-40B4-BE49-F238E27FC236}">
                    <a16:creationId xmlns:a16="http://schemas.microsoft.com/office/drawing/2014/main" id="{C0762667-0CB4-A8BF-CC0B-5E5E28A74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" name="AutoShape 25">
                <a:extLst>
                  <a:ext uri="{FF2B5EF4-FFF2-40B4-BE49-F238E27FC236}">
                    <a16:creationId xmlns:a16="http://schemas.microsoft.com/office/drawing/2014/main" id="{8DC94687-1D9B-EEF0-9E6A-A56B201BAD5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B3A493FC-C18F-7D55-808C-582636882264}"/>
                </a:ext>
              </a:extLst>
            </p:cNvPr>
            <p:cNvGrpSpPr/>
            <p:nvPr/>
          </p:nvGrpSpPr>
          <p:grpSpPr bwMode="auto">
            <a:xfrm rot="10800000">
              <a:off x="1316865" y="7501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8" name="Rectangle 24" descr="Light upward diagonal">
                <a:extLst>
                  <a:ext uri="{FF2B5EF4-FFF2-40B4-BE49-F238E27FC236}">
                    <a16:creationId xmlns:a16="http://schemas.microsoft.com/office/drawing/2014/main" id="{54580994-CB55-A891-0A72-BED0673ECC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AutoShape 25">
                <a:extLst>
                  <a:ext uri="{FF2B5EF4-FFF2-40B4-BE49-F238E27FC236}">
                    <a16:creationId xmlns:a16="http://schemas.microsoft.com/office/drawing/2014/main" id="{7B0BA5B2-91E8-D035-F713-4AA20973930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0" name="Grup 19">
              <a:extLst>
                <a:ext uri="{FF2B5EF4-FFF2-40B4-BE49-F238E27FC236}">
                  <a16:creationId xmlns:a16="http://schemas.microsoft.com/office/drawing/2014/main" id="{ECC1329C-2FE8-05A1-3968-634DD8B02A7F}"/>
                </a:ext>
              </a:extLst>
            </p:cNvPr>
            <p:cNvGrpSpPr/>
            <p:nvPr/>
          </p:nvGrpSpPr>
          <p:grpSpPr bwMode="auto">
            <a:xfrm>
              <a:off x="4202304" y="262944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1" name="Rectangle 24" descr="Light upward diagonal">
                <a:extLst>
                  <a:ext uri="{FF2B5EF4-FFF2-40B4-BE49-F238E27FC236}">
                    <a16:creationId xmlns:a16="http://schemas.microsoft.com/office/drawing/2014/main" id="{361BA981-B89F-F141-FA7B-4E380BEB69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" name="AutoShape 25">
                <a:extLst>
                  <a:ext uri="{FF2B5EF4-FFF2-40B4-BE49-F238E27FC236}">
                    <a16:creationId xmlns:a16="http://schemas.microsoft.com/office/drawing/2014/main" id="{386CB5C7-F464-E97B-391C-7809BF0151D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3" name="Grup 22">
              <a:extLst>
                <a:ext uri="{FF2B5EF4-FFF2-40B4-BE49-F238E27FC236}">
                  <a16:creationId xmlns:a16="http://schemas.microsoft.com/office/drawing/2014/main" id="{6A42B96E-F5F6-7548-ABF4-52AB59CBA58E}"/>
                </a:ext>
              </a:extLst>
            </p:cNvPr>
            <p:cNvGrpSpPr/>
            <p:nvPr/>
          </p:nvGrpSpPr>
          <p:grpSpPr bwMode="auto">
            <a:xfrm>
              <a:off x="5838064" y="260912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24" name="Rectangle 24" descr="Light upward diagonal">
                <a:extLst>
                  <a:ext uri="{FF2B5EF4-FFF2-40B4-BE49-F238E27FC236}">
                    <a16:creationId xmlns:a16="http://schemas.microsoft.com/office/drawing/2014/main" id="{457666CE-2B53-C55D-4227-6C08E17C2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5" name="AutoShape 25">
                <a:extLst>
                  <a:ext uri="{FF2B5EF4-FFF2-40B4-BE49-F238E27FC236}">
                    <a16:creationId xmlns:a16="http://schemas.microsoft.com/office/drawing/2014/main" id="{E60ED7A7-501D-B9F3-64BB-F12D18DBDFB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26" name="Grup 25">
              <a:extLst>
                <a:ext uri="{FF2B5EF4-FFF2-40B4-BE49-F238E27FC236}">
                  <a16:creationId xmlns:a16="http://schemas.microsoft.com/office/drawing/2014/main" id="{191E956B-3A1F-1B6F-4788-C394EB2E1E7B}"/>
                </a:ext>
              </a:extLst>
            </p:cNvPr>
            <p:cNvGrpSpPr/>
            <p:nvPr/>
          </p:nvGrpSpPr>
          <p:grpSpPr>
            <a:xfrm>
              <a:off x="3115627" y="1005850"/>
              <a:ext cx="1360150" cy="693266"/>
              <a:chOff x="956" y="-10217"/>
              <a:chExt cx="1563164" cy="469964"/>
            </a:xfrm>
          </p:grpSpPr>
          <p:grpSp>
            <p:nvGrpSpPr>
              <p:cNvPr id="27" name="Grup 26">
                <a:extLst>
                  <a:ext uri="{FF2B5EF4-FFF2-40B4-BE49-F238E27FC236}">
                    <a16:creationId xmlns:a16="http://schemas.microsoft.com/office/drawing/2014/main" id="{FBAD0E32-4143-F145-9F5C-023AAA79D14C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33" name="Düz Ok Bağlayıcısı 32">
                  <a:extLst>
                    <a:ext uri="{FF2B5EF4-FFF2-40B4-BE49-F238E27FC236}">
                      <a16:creationId xmlns:a16="http://schemas.microsoft.com/office/drawing/2014/main" id="{20E55F41-99B9-5B1D-081E-10F22BAE439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Düz Ok Bağlayıcısı 33">
                  <a:extLst>
                    <a:ext uri="{FF2B5EF4-FFF2-40B4-BE49-F238E27FC236}">
                      <a16:creationId xmlns:a16="http://schemas.microsoft.com/office/drawing/2014/main" id="{032C1FB9-C15C-EB45-2BF7-B6A72DE4F3E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Düz Ok Bağlayıcısı 34">
                  <a:extLst>
                    <a:ext uri="{FF2B5EF4-FFF2-40B4-BE49-F238E27FC236}">
                      <a16:creationId xmlns:a16="http://schemas.microsoft.com/office/drawing/2014/main" id="{8D282C45-4BF0-F1D1-0F3E-681DD581EB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Düz Ok Bağlayıcısı 35">
                  <a:extLst>
                    <a:ext uri="{FF2B5EF4-FFF2-40B4-BE49-F238E27FC236}">
                      <a16:creationId xmlns:a16="http://schemas.microsoft.com/office/drawing/2014/main" id="{56162694-C10E-61F0-1925-9A1B91C1AE4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Düz Ok Bağlayıcısı 36">
                  <a:extLst>
                    <a:ext uri="{FF2B5EF4-FFF2-40B4-BE49-F238E27FC236}">
                      <a16:creationId xmlns:a16="http://schemas.microsoft.com/office/drawing/2014/main" id="{9C80F031-087F-0DDB-8FDF-B5C90D4894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8" name="Düz Ok Bağlayıcısı 37">
                  <a:extLst>
                    <a:ext uri="{FF2B5EF4-FFF2-40B4-BE49-F238E27FC236}">
                      <a16:creationId xmlns:a16="http://schemas.microsoft.com/office/drawing/2014/main" id="{9475FC5B-1EFD-2417-A3A2-F11F22513D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9" name="Düz Ok Bağlayıcısı 38">
                  <a:extLst>
                    <a:ext uri="{FF2B5EF4-FFF2-40B4-BE49-F238E27FC236}">
                      <a16:creationId xmlns:a16="http://schemas.microsoft.com/office/drawing/2014/main" id="{875A9676-8200-300C-8A36-158389D1FF0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0" name="Metin kutusu 15">
                  <a:extLst>
                    <a:ext uri="{FF2B5EF4-FFF2-40B4-BE49-F238E27FC236}">
                      <a16:creationId xmlns:a16="http://schemas.microsoft.com/office/drawing/2014/main" id="{B0DBAFE6-4D72-F6D2-72CD-86AF0AB7C3F9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1" name="Düz Ok Bağlayıcısı 40">
                  <a:extLst>
                    <a:ext uri="{FF2B5EF4-FFF2-40B4-BE49-F238E27FC236}">
                      <a16:creationId xmlns:a16="http://schemas.microsoft.com/office/drawing/2014/main" id="{53BA13C2-B220-6CC9-BFC3-0BC58F4683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8" name="Düz Ok Bağlayıcısı 27">
                <a:extLst>
                  <a:ext uri="{FF2B5EF4-FFF2-40B4-BE49-F238E27FC236}">
                    <a16:creationId xmlns:a16="http://schemas.microsoft.com/office/drawing/2014/main" id="{AF0DE9FD-25A3-76B9-A6CD-D05F5EC185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Düz Ok Bağlayıcısı 28">
                <a:extLst>
                  <a:ext uri="{FF2B5EF4-FFF2-40B4-BE49-F238E27FC236}">
                    <a16:creationId xmlns:a16="http://schemas.microsoft.com/office/drawing/2014/main" id="{E8EA7AE3-48B9-9FA6-8F25-54B0AADA66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Düz Ok Bağlayıcısı 29">
                <a:extLst>
                  <a:ext uri="{FF2B5EF4-FFF2-40B4-BE49-F238E27FC236}">
                    <a16:creationId xmlns:a16="http://schemas.microsoft.com/office/drawing/2014/main" id="{26EF3BA7-8951-0FED-9C21-D3C5B0C406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Düz Ok Bağlayıcısı 30">
                <a:extLst>
                  <a:ext uri="{FF2B5EF4-FFF2-40B4-BE49-F238E27FC236}">
                    <a16:creationId xmlns:a16="http://schemas.microsoft.com/office/drawing/2014/main" id="{443A25D0-DCE6-67B4-7694-16B58BBF6F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" name="Dikdörtgen 31">
                <a:extLst>
                  <a:ext uri="{FF2B5EF4-FFF2-40B4-BE49-F238E27FC236}">
                    <a16:creationId xmlns:a16="http://schemas.microsoft.com/office/drawing/2014/main" id="{A2C3CA56-165A-05FB-8748-CE91F687E922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42" name="Düz Ok Bağlayıcısı 41">
              <a:extLst>
                <a:ext uri="{FF2B5EF4-FFF2-40B4-BE49-F238E27FC236}">
                  <a16:creationId xmlns:a16="http://schemas.microsoft.com/office/drawing/2014/main" id="{5DD4DEEE-E840-4199-055D-B30C38FB4571}"/>
                </a:ext>
              </a:extLst>
            </p:cNvPr>
            <p:cNvCxnSpPr>
              <a:cxnSpLocks/>
            </p:cNvCxnSpPr>
            <p:nvPr/>
          </p:nvCxnSpPr>
          <p:spPr>
            <a:xfrm>
              <a:off x="2418080" y="122117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46947BEC-F065-95D9-4DE7-52FA1880A69D}"/>
                </a:ext>
              </a:extLst>
            </p:cNvPr>
            <p:cNvSpPr txBox="1"/>
            <p:nvPr/>
          </p:nvSpPr>
          <p:spPr>
            <a:xfrm>
              <a:off x="2152217" y="875730"/>
              <a:ext cx="804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=4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4" name="Düz Ok Bağlayıcısı 43">
              <a:extLst>
                <a:ext uri="{FF2B5EF4-FFF2-40B4-BE49-F238E27FC236}">
                  <a16:creationId xmlns:a16="http://schemas.microsoft.com/office/drawing/2014/main" id="{0B838BF5-B4CA-2A91-2441-F0ABE41EC0FD}"/>
                </a:ext>
              </a:extLst>
            </p:cNvPr>
            <p:cNvCxnSpPr>
              <a:cxnSpLocks/>
            </p:cNvCxnSpPr>
            <p:nvPr/>
          </p:nvCxnSpPr>
          <p:spPr>
            <a:xfrm>
              <a:off x="5252720" y="124149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2F4847DD-AFCA-4BBB-519F-69CC78C9D023}"/>
                </a:ext>
              </a:extLst>
            </p:cNvPr>
            <p:cNvSpPr txBox="1"/>
            <p:nvPr/>
          </p:nvSpPr>
          <p:spPr>
            <a:xfrm>
              <a:off x="4986857" y="896051"/>
              <a:ext cx="79558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6" name="Düz Bağlayıcı 45">
              <a:extLst>
                <a:ext uri="{FF2B5EF4-FFF2-40B4-BE49-F238E27FC236}">
                  <a16:creationId xmlns:a16="http://schemas.microsoft.com/office/drawing/2014/main" id="{D89DD1E2-2F56-4000-678A-56A2BAC262DD}"/>
                </a:ext>
              </a:extLst>
            </p:cNvPr>
            <p:cNvCxnSpPr/>
            <p:nvPr/>
          </p:nvCxnSpPr>
          <p:spPr>
            <a:xfrm>
              <a:off x="1587821" y="4234353"/>
              <a:ext cx="4498019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49A518F1-B5A5-68D0-6615-ACDC12850F09}"/>
                </a:ext>
              </a:extLst>
            </p:cNvPr>
            <p:cNvCxnSpPr/>
            <p:nvPr/>
          </p:nvCxnSpPr>
          <p:spPr>
            <a:xfrm>
              <a:off x="1592729" y="3368936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Düz Bağlayıcı 47">
              <a:extLst>
                <a:ext uri="{FF2B5EF4-FFF2-40B4-BE49-F238E27FC236}">
                  <a16:creationId xmlns:a16="http://schemas.microsoft.com/office/drawing/2014/main" id="{71B90915-D5D1-EF1F-C886-B28994D0ECDB}"/>
                </a:ext>
              </a:extLst>
            </p:cNvPr>
            <p:cNvCxnSpPr/>
            <p:nvPr/>
          </p:nvCxnSpPr>
          <p:spPr>
            <a:xfrm>
              <a:off x="6091215" y="3370729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Düz Bağlayıcı 48">
              <a:extLst>
                <a:ext uri="{FF2B5EF4-FFF2-40B4-BE49-F238E27FC236}">
                  <a16:creationId xmlns:a16="http://schemas.microsoft.com/office/drawing/2014/main" id="{68D9B38E-CC58-FE8E-395E-D65720D04822}"/>
                </a:ext>
              </a:extLst>
            </p:cNvPr>
            <p:cNvCxnSpPr/>
            <p:nvPr/>
          </p:nvCxnSpPr>
          <p:spPr>
            <a:xfrm>
              <a:off x="3098800" y="4234353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Bağlayıcı 49">
              <a:extLst>
                <a:ext uri="{FF2B5EF4-FFF2-40B4-BE49-F238E27FC236}">
                  <a16:creationId xmlns:a16="http://schemas.microsoft.com/office/drawing/2014/main" id="{4DAF31F6-1D65-D7B2-D9CE-9751959CFB46}"/>
                </a:ext>
              </a:extLst>
            </p:cNvPr>
            <p:cNvCxnSpPr/>
            <p:nvPr/>
          </p:nvCxnSpPr>
          <p:spPr>
            <a:xfrm>
              <a:off x="4445308" y="4203868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1" name="Grup 50">
              <a:extLst>
                <a:ext uri="{FF2B5EF4-FFF2-40B4-BE49-F238E27FC236}">
                  <a16:creationId xmlns:a16="http://schemas.microsoft.com/office/drawing/2014/main" id="{85E7E84A-97A3-D53D-4C81-D056B161574E}"/>
                </a:ext>
              </a:extLst>
            </p:cNvPr>
            <p:cNvGrpSpPr/>
            <p:nvPr/>
          </p:nvGrpSpPr>
          <p:grpSpPr bwMode="auto">
            <a:xfrm>
              <a:off x="1316865" y="5179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52" name="Rectangle 24" descr="Light upward diagonal">
                <a:extLst>
                  <a:ext uri="{FF2B5EF4-FFF2-40B4-BE49-F238E27FC236}">
                    <a16:creationId xmlns:a16="http://schemas.microsoft.com/office/drawing/2014/main" id="{E42CF004-1163-968A-0F05-5112C7EFF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3" name="AutoShape 25">
                <a:extLst>
                  <a:ext uri="{FF2B5EF4-FFF2-40B4-BE49-F238E27FC236}">
                    <a16:creationId xmlns:a16="http://schemas.microsoft.com/office/drawing/2014/main" id="{708B3F16-45D5-9587-F86F-9CCFED5E073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54" name="Grup 53">
              <a:extLst>
                <a:ext uri="{FF2B5EF4-FFF2-40B4-BE49-F238E27FC236}">
                  <a16:creationId xmlns:a16="http://schemas.microsoft.com/office/drawing/2014/main" id="{8FA115DB-2683-198F-5F58-889B436F2A3E}"/>
                </a:ext>
              </a:extLst>
            </p:cNvPr>
            <p:cNvGrpSpPr/>
            <p:nvPr/>
          </p:nvGrpSpPr>
          <p:grpSpPr bwMode="auto">
            <a:xfrm>
              <a:off x="2840864" y="516944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55" name="Rectangle 24" descr="Light upward diagonal">
                <a:extLst>
                  <a:ext uri="{FF2B5EF4-FFF2-40B4-BE49-F238E27FC236}">
                    <a16:creationId xmlns:a16="http://schemas.microsoft.com/office/drawing/2014/main" id="{A8B0B62C-AAB6-6558-4121-30CAFDF4C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6" name="AutoShape 25">
                <a:extLst>
                  <a:ext uri="{FF2B5EF4-FFF2-40B4-BE49-F238E27FC236}">
                    <a16:creationId xmlns:a16="http://schemas.microsoft.com/office/drawing/2014/main" id="{1DDCFDE6-F8BA-FC13-10D2-37BE8613D23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57" name="Grup 56">
              <a:extLst>
                <a:ext uri="{FF2B5EF4-FFF2-40B4-BE49-F238E27FC236}">
                  <a16:creationId xmlns:a16="http://schemas.microsoft.com/office/drawing/2014/main" id="{6A301846-D3FB-23CA-DEDC-8CE5EEC9B8FB}"/>
                </a:ext>
              </a:extLst>
            </p:cNvPr>
            <p:cNvGrpSpPr/>
            <p:nvPr/>
          </p:nvGrpSpPr>
          <p:grpSpPr bwMode="auto">
            <a:xfrm rot="10800000">
              <a:off x="5827905" y="32494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58" name="Rectangle 24" descr="Light upward diagonal">
                <a:extLst>
                  <a:ext uri="{FF2B5EF4-FFF2-40B4-BE49-F238E27FC236}">
                    <a16:creationId xmlns:a16="http://schemas.microsoft.com/office/drawing/2014/main" id="{B563E4FB-3FB9-D241-BAB2-95B727F58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9" name="AutoShape 25">
                <a:extLst>
                  <a:ext uri="{FF2B5EF4-FFF2-40B4-BE49-F238E27FC236}">
                    <a16:creationId xmlns:a16="http://schemas.microsoft.com/office/drawing/2014/main" id="{AC6583A1-37C0-6948-46BC-15D37355693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60" name="Grup 59">
              <a:extLst>
                <a:ext uri="{FF2B5EF4-FFF2-40B4-BE49-F238E27FC236}">
                  <a16:creationId xmlns:a16="http://schemas.microsoft.com/office/drawing/2014/main" id="{5467CB2D-5259-0732-B646-9D5095FC88C8}"/>
                </a:ext>
              </a:extLst>
            </p:cNvPr>
            <p:cNvGrpSpPr/>
            <p:nvPr/>
          </p:nvGrpSpPr>
          <p:grpSpPr bwMode="auto">
            <a:xfrm rot="10800000">
              <a:off x="1306705" y="32799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1" name="Rectangle 24" descr="Light upward diagonal">
                <a:extLst>
                  <a:ext uri="{FF2B5EF4-FFF2-40B4-BE49-F238E27FC236}">
                    <a16:creationId xmlns:a16="http://schemas.microsoft.com/office/drawing/2014/main" id="{3231E9A1-5073-D0C3-9C2B-A11F279AF0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2" name="AutoShape 25">
                <a:extLst>
                  <a:ext uri="{FF2B5EF4-FFF2-40B4-BE49-F238E27FC236}">
                    <a16:creationId xmlns:a16="http://schemas.microsoft.com/office/drawing/2014/main" id="{BE6117D8-7AC7-6C6E-6262-22179543A57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63" name="Grup 62">
              <a:extLst>
                <a:ext uri="{FF2B5EF4-FFF2-40B4-BE49-F238E27FC236}">
                  <a16:creationId xmlns:a16="http://schemas.microsoft.com/office/drawing/2014/main" id="{30497059-1030-D90C-5498-DFB24DC73FF9}"/>
                </a:ext>
              </a:extLst>
            </p:cNvPr>
            <p:cNvGrpSpPr/>
            <p:nvPr/>
          </p:nvGrpSpPr>
          <p:grpSpPr bwMode="auto">
            <a:xfrm>
              <a:off x="4192144" y="515928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4" name="Rectangle 24" descr="Light upward diagonal">
                <a:extLst>
                  <a:ext uri="{FF2B5EF4-FFF2-40B4-BE49-F238E27FC236}">
                    <a16:creationId xmlns:a16="http://schemas.microsoft.com/office/drawing/2014/main" id="{C677FFBB-73D3-FB85-BA98-E3FDBDD07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5" name="AutoShape 25">
                <a:extLst>
                  <a:ext uri="{FF2B5EF4-FFF2-40B4-BE49-F238E27FC236}">
                    <a16:creationId xmlns:a16="http://schemas.microsoft.com/office/drawing/2014/main" id="{290CE9B1-3661-051B-2BFA-30759548498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66" name="Grup 65">
              <a:extLst>
                <a:ext uri="{FF2B5EF4-FFF2-40B4-BE49-F238E27FC236}">
                  <a16:creationId xmlns:a16="http://schemas.microsoft.com/office/drawing/2014/main" id="{DD95DADD-5DAC-5D4A-6FD9-D1CE9EAAC0A5}"/>
                </a:ext>
              </a:extLst>
            </p:cNvPr>
            <p:cNvGrpSpPr/>
            <p:nvPr/>
          </p:nvGrpSpPr>
          <p:grpSpPr bwMode="auto">
            <a:xfrm>
              <a:off x="5827904" y="513896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7" name="Rectangle 24" descr="Light upward diagonal">
                <a:extLst>
                  <a:ext uri="{FF2B5EF4-FFF2-40B4-BE49-F238E27FC236}">
                    <a16:creationId xmlns:a16="http://schemas.microsoft.com/office/drawing/2014/main" id="{AE0D850A-D329-DA44-00B0-1A01C0B6D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8" name="AutoShape 25">
                <a:extLst>
                  <a:ext uri="{FF2B5EF4-FFF2-40B4-BE49-F238E27FC236}">
                    <a16:creationId xmlns:a16="http://schemas.microsoft.com/office/drawing/2014/main" id="{D73895D0-9F79-4CE8-98EF-14A03968008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69" name="Grup 68">
              <a:extLst>
                <a:ext uri="{FF2B5EF4-FFF2-40B4-BE49-F238E27FC236}">
                  <a16:creationId xmlns:a16="http://schemas.microsoft.com/office/drawing/2014/main" id="{47351B6B-A228-8DC1-2910-3A08F92E6E4A}"/>
                </a:ext>
              </a:extLst>
            </p:cNvPr>
            <p:cNvGrpSpPr/>
            <p:nvPr/>
          </p:nvGrpSpPr>
          <p:grpSpPr>
            <a:xfrm>
              <a:off x="3105467" y="3535690"/>
              <a:ext cx="1360150" cy="693266"/>
              <a:chOff x="956" y="-10217"/>
              <a:chExt cx="1563164" cy="469964"/>
            </a:xfrm>
          </p:grpSpPr>
          <p:grpSp>
            <p:nvGrpSpPr>
              <p:cNvPr id="70" name="Grup 69">
                <a:extLst>
                  <a:ext uri="{FF2B5EF4-FFF2-40B4-BE49-F238E27FC236}">
                    <a16:creationId xmlns:a16="http://schemas.microsoft.com/office/drawing/2014/main" id="{0A28AE6B-B361-4E90-A928-7EABBA2892F6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76" name="Düz Ok Bağlayıcısı 75">
                  <a:extLst>
                    <a:ext uri="{FF2B5EF4-FFF2-40B4-BE49-F238E27FC236}">
                      <a16:creationId xmlns:a16="http://schemas.microsoft.com/office/drawing/2014/main" id="{D2F9178D-A4AF-FED2-78BE-23365DE5EC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7" name="Düz Ok Bağlayıcısı 76">
                  <a:extLst>
                    <a:ext uri="{FF2B5EF4-FFF2-40B4-BE49-F238E27FC236}">
                      <a16:creationId xmlns:a16="http://schemas.microsoft.com/office/drawing/2014/main" id="{E3D9BC3F-01B5-A214-EC8B-1A5A33C85A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8" name="Düz Ok Bağlayıcısı 77">
                  <a:extLst>
                    <a:ext uri="{FF2B5EF4-FFF2-40B4-BE49-F238E27FC236}">
                      <a16:creationId xmlns:a16="http://schemas.microsoft.com/office/drawing/2014/main" id="{143D59C1-B795-D0F5-FF03-EAD000E9D3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9" name="Düz Ok Bağlayıcısı 78">
                  <a:extLst>
                    <a:ext uri="{FF2B5EF4-FFF2-40B4-BE49-F238E27FC236}">
                      <a16:creationId xmlns:a16="http://schemas.microsoft.com/office/drawing/2014/main" id="{46D88321-7F8E-FEF8-D83B-8B6280C2C4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0" name="Düz Ok Bağlayıcısı 79">
                  <a:extLst>
                    <a:ext uri="{FF2B5EF4-FFF2-40B4-BE49-F238E27FC236}">
                      <a16:creationId xmlns:a16="http://schemas.microsoft.com/office/drawing/2014/main" id="{DB6B341E-31E0-E857-7DFD-BF2EB751BF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1" name="Düz Ok Bağlayıcısı 80">
                  <a:extLst>
                    <a:ext uri="{FF2B5EF4-FFF2-40B4-BE49-F238E27FC236}">
                      <a16:creationId xmlns:a16="http://schemas.microsoft.com/office/drawing/2014/main" id="{94886537-662B-DB95-378E-5B947AB8F5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2" name="Düz Ok Bağlayıcısı 81">
                  <a:extLst>
                    <a:ext uri="{FF2B5EF4-FFF2-40B4-BE49-F238E27FC236}">
                      <a16:creationId xmlns:a16="http://schemas.microsoft.com/office/drawing/2014/main" id="{7A6B3EE6-D76D-9FBF-BF46-9D0DB742098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3" name="Metin kutusu 15">
                  <a:extLst>
                    <a:ext uri="{FF2B5EF4-FFF2-40B4-BE49-F238E27FC236}">
                      <a16:creationId xmlns:a16="http://schemas.microsoft.com/office/drawing/2014/main" id="{9241B92B-DB9D-5C06-1D82-D2C72381353C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4" name="Düz Ok Bağlayıcısı 83">
                  <a:extLst>
                    <a:ext uri="{FF2B5EF4-FFF2-40B4-BE49-F238E27FC236}">
                      <a16:creationId xmlns:a16="http://schemas.microsoft.com/office/drawing/2014/main" id="{C1A02966-3D8D-904B-B154-D5067145BB7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71" name="Düz Ok Bağlayıcısı 70">
                <a:extLst>
                  <a:ext uri="{FF2B5EF4-FFF2-40B4-BE49-F238E27FC236}">
                    <a16:creationId xmlns:a16="http://schemas.microsoft.com/office/drawing/2014/main" id="{5265C1ED-99E8-ACF8-B314-878236967E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2" name="Düz Ok Bağlayıcısı 71">
                <a:extLst>
                  <a:ext uri="{FF2B5EF4-FFF2-40B4-BE49-F238E27FC236}">
                    <a16:creationId xmlns:a16="http://schemas.microsoft.com/office/drawing/2014/main" id="{E31D3CC0-27AF-BF4D-DCA5-C6E91EAE74F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3" name="Düz Ok Bağlayıcısı 72">
                <a:extLst>
                  <a:ext uri="{FF2B5EF4-FFF2-40B4-BE49-F238E27FC236}">
                    <a16:creationId xmlns:a16="http://schemas.microsoft.com/office/drawing/2014/main" id="{FE6D0FF6-9110-33E5-D73D-4E0CFF389C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4" name="Düz Ok Bağlayıcısı 73">
                <a:extLst>
                  <a:ext uri="{FF2B5EF4-FFF2-40B4-BE49-F238E27FC236}">
                    <a16:creationId xmlns:a16="http://schemas.microsoft.com/office/drawing/2014/main" id="{E67A7882-FC5A-41D0-DA44-4477FF9498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5" name="Dikdörtgen 74">
                <a:extLst>
                  <a:ext uri="{FF2B5EF4-FFF2-40B4-BE49-F238E27FC236}">
                    <a16:creationId xmlns:a16="http://schemas.microsoft.com/office/drawing/2014/main" id="{7D816B9A-1E50-52AA-1B9A-73E671D6716E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85" name="Düz Ok Bağlayıcısı 84">
              <a:extLst>
                <a:ext uri="{FF2B5EF4-FFF2-40B4-BE49-F238E27FC236}">
                  <a16:creationId xmlns:a16="http://schemas.microsoft.com/office/drawing/2014/main" id="{903B3B74-F3B0-EC21-4767-180B4A676334}"/>
                </a:ext>
              </a:extLst>
            </p:cNvPr>
            <p:cNvCxnSpPr>
              <a:cxnSpLocks/>
            </p:cNvCxnSpPr>
            <p:nvPr/>
          </p:nvCxnSpPr>
          <p:spPr>
            <a:xfrm>
              <a:off x="2407920" y="37510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Ok Bağlayıcısı 86">
              <a:extLst>
                <a:ext uri="{FF2B5EF4-FFF2-40B4-BE49-F238E27FC236}">
                  <a16:creationId xmlns:a16="http://schemas.microsoft.com/office/drawing/2014/main" id="{F00CB713-2D75-AD77-5553-95048FBE904A}"/>
                </a:ext>
              </a:extLst>
            </p:cNvPr>
            <p:cNvCxnSpPr>
              <a:cxnSpLocks/>
            </p:cNvCxnSpPr>
            <p:nvPr/>
          </p:nvCxnSpPr>
          <p:spPr>
            <a:xfrm>
              <a:off x="5242560" y="377133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Metin kutusu 87">
              <a:extLst>
                <a:ext uri="{FF2B5EF4-FFF2-40B4-BE49-F238E27FC236}">
                  <a16:creationId xmlns:a16="http://schemas.microsoft.com/office/drawing/2014/main" id="{3CC5DBD9-B1FA-0E96-5D95-99C02933265F}"/>
                </a:ext>
              </a:extLst>
            </p:cNvPr>
            <p:cNvSpPr txBox="1"/>
            <p:nvPr/>
          </p:nvSpPr>
          <p:spPr>
            <a:xfrm>
              <a:off x="10239577" y="4706053"/>
              <a:ext cx="106850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P’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=1.5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9" name="Düz Bağlayıcı 88">
              <a:extLst>
                <a:ext uri="{FF2B5EF4-FFF2-40B4-BE49-F238E27FC236}">
                  <a16:creationId xmlns:a16="http://schemas.microsoft.com/office/drawing/2014/main" id="{313C3413-BEA1-3216-DFD0-C7F55D14B19F}"/>
                </a:ext>
              </a:extLst>
            </p:cNvPr>
            <p:cNvCxnSpPr/>
            <p:nvPr/>
          </p:nvCxnSpPr>
          <p:spPr>
            <a:xfrm>
              <a:off x="6850701" y="4173393"/>
              <a:ext cx="4498019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Bağlayıcı 89">
              <a:extLst>
                <a:ext uri="{FF2B5EF4-FFF2-40B4-BE49-F238E27FC236}">
                  <a16:creationId xmlns:a16="http://schemas.microsoft.com/office/drawing/2014/main" id="{A930C676-F86D-1051-19E4-DEBE50ABFF4F}"/>
                </a:ext>
              </a:extLst>
            </p:cNvPr>
            <p:cNvCxnSpPr/>
            <p:nvPr/>
          </p:nvCxnSpPr>
          <p:spPr>
            <a:xfrm>
              <a:off x="6855609" y="3307976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Bağlayıcı 90">
              <a:extLst>
                <a:ext uri="{FF2B5EF4-FFF2-40B4-BE49-F238E27FC236}">
                  <a16:creationId xmlns:a16="http://schemas.microsoft.com/office/drawing/2014/main" id="{7D8A7860-4B50-E5D7-B366-27C38D3E050B}"/>
                </a:ext>
              </a:extLst>
            </p:cNvPr>
            <p:cNvCxnSpPr/>
            <p:nvPr/>
          </p:nvCxnSpPr>
          <p:spPr>
            <a:xfrm>
              <a:off x="11354095" y="3309769"/>
              <a:ext cx="0" cy="1796528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Bağlayıcı 91">
              <a:extLst>
                <a:ext uri="{FF2B5EF4-FFF2-40B4-BE49-F238E27FC236}">
                  <a16:creationId xmlns:a16="http://schemas.microsoft.com/office/drawing/2014/main" id="{8CAA4354-332C-6355-1A03-B63FB85712FE}"/>
                </a:ext>
              </a:extLst>
            </p:cNvPr>
            <p:cNvCxnSpPr/>
            <p:nvPr/>
          </p:nvCxnSpPr>
          <p:spPr>
            <a:xfrm>
              <a:off x="8361680" y="4173393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Bağlayıcı 92">
              <a:extLst>
                <a:ext uri="{FF2B5EF4-FFF2-40B4-BE49-F238E27FC236}">
                  <a16:creationId xmlns:a16="http://schemas.microsoft.com/office/drawing/2014/main" id="{3B20C7FF-80B7-7D86-D4E2-D4B99E83429F}"/>
                </a:ext>
              </a:extLst>
            </p:cNvPr>
            <p:cNvCxnSpPr/>
            <p:nvPr/>
          </p:nvCxnSpPr>
          <p:spPr>
            <a:xfrm>
              <a:off x="9708188" y="4142908"/>
              <a:ext cx="0" cy="931111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4" name="Grup 93">
              <a:extLst>
                <a:ext uri="{FF2B5EF4-FFF2-40B4-BE49-F238E27FC236}">
                  <a16:creationId xmlns:a16="http://schemas.microsoft.com/office/drawing/2014/main" id="{C98781C6-9649-3032-1669-DAE56F8DF1F4}"/>
                </a:ext>
              </a:extLst>
            </p:cNvPr>
            <p:cNvGrpSpPr/>
            <p:nvPr/>
          </p:nvGrpSpPr>
          <p:grpSpPr bwMode="auto">
            <a:xfrm>
              <a:off x="6579745" y="51189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5" name="Rectangle 24" descr="Light upward diagonal">
                <a:extLst>
                  <a:ext uri="{FF2B5EF4-FFF2-40B4-BE49-F238E27FC236}">
                    <a16:creationId xmlns:a16="http://schemas.microsoft.com/office/drawing/2014/main" id="{E3A81445-4B40-F386-F798-5F1166D7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6" name="AutoShape 25">
                <a:extLst>
                  <a:ext uri="{FF2B5EF4-FFF2-40B4-BE49-F238E27FC236}">
                    <a16:creationId xmlns:a16="http://schemas.microsoft.com/office/drawing/2014/main" id="{71374060-1DCC-5006-577C-4D360F67DF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97" name="Grup 96">
              <a:extLst>
                <a:ext uri="{FF2B5EF4-FFF2-40B4-BE49-F238E27FC236}">
                  <a16:creationId xmlns:a16="http://schemas.microsoft.com/office/drawing/2014/main" id="{D85E1933-B798-3A53-0166-9A890DF8DE5E}"/>
                </a:ext>
              </a:extLst>
            </p:cNvPr>
            <p:cNvGrpSpPr/>
            <p:nvPr/>
          </p:nvGrpSpPr>
          <p:grpSpPr bwMode="auto">
            <a:xfrm>
              <a:off x="8103744" y="510848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8" name="Rectangle 24" descr="Light upward diagonal">
                <a:extLst>
                  <a:ext uri="{FF2B5EF4-FFF2-40B4-BE49-F238E27FC236}">
                    <a16:creationId xmlns:a16="http://schemas.microsoft.com/office/drawing/2014/main" id="{9426D1AC-1E2A-EF9A-40FD-ED9367895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99" name="AutoShape 25">
                <a:extLst>
                  <a:ext uri="{FF2B5EF4-FFF2-40B4-BE49-F238E27FC236}">
                    <a16:creationId xmlns:a16="http://schemas.microsoft.com/office/drawing/2014/main" id="{1D995925-0B10-DF7B-84CE-61F0BBDAF8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0" name="Grup 99">
              <a:extLst>
                <a:ext uri="{FF2B5EF4-FFF2-40B4-BE49-F238E27FC236}">
                  <a16:creationId xmlns:a16="http://schemas.microsoft.com/office/drawing/2014/main" id="{BAD3AAF1-87A2-8239-A32F-2DFE533AE336}"/>
                </a:ext>
              </a:extLst>
            </p:cNvPr>
            <p:cNvGrpSpPr/>
            <p:nvPr/>
          </p:nvGrpSpPr>
          <p:grpSpPr bwMode="auto">
            <a:xfrm rot="10800000">
              <a:off x="11090785" y="31885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01" name="Rectangle 24" descr="Light upward diagonal">
                <a:extLst>
                  <a:ext uri="{FF2B5EF4-FFF2-40B4-BE49-F238E27FC236}">
                    <a16:creationId xmlns:a16="http://schemas.microsoft.com/office/drawing/2014/main" id="{110BAFBF-1BA0-BB55-E577-50114772E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2" name="AutoShape 25">
                <a:extLst>
                  <a:ext uri="{FF2B5EF4-FFF2-40B4-BE49-F238E27FC236}">
                    <a16:creationId xmlns:a16="http://schemas.microsoft.com/office/drawing/2014/main" id="{E72BB753-5114-4DE8-10C3-5F3CD6F174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3" name="Grup 102">
              <a:extLst>
                <a:ext uri="{FF2B5EF4-FFF2-40B4-BE49-F238E27FC236}">
                  <a16:creationId xmlns:a16="http://schemas.microsoft.com/office/drawing/2014/main" id="{01DE8E8C-5DE1-C462-725F-B9DB55CBD7C4}"/>
                </a:ext>
              </a:extLst>
            </p:cNvPr>
            <p:cNvGrpSpPr/>
            <p:nvPr/>
          </p:nvGrpSpPr>
          <p:grpSpPr bwMode="auto">
            <a:xfrm rot="10800000">
              <a:off x="6569585" y="321900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04" name="Rectangle 24" descr="Light upward diagonal">
                <a:extLst>
                  <a:ext uri="{FF2B5EF4-FFF2-40B4-BE49-F238E27FC236}">
                    <a16:creationId xmlns:a16="http://schemas.microsoft.com/office/drawing/2014/main" id="{FB5F726A-2F20-5D7E-2B96-F9A9393692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5" name="AutoShape 25">
                <a:extLst>
                  <a:ext uri="{FF2B5EF4-FFF2-40B4-BE49-F238E27FC236}">
                    <a16:creationId xmlns:a16="http://schemas.microsoft.com/office/drawing/2014/main" id="{ECA4A843-A26F-5C7E-779A-EA05195F93A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6" name="Grup 105">
              <a:extLst>
                <a:ext uri="{FF2B5EF4-FFF2-40B4-BE49-F238E27FC236}">
                  <a16:creationId xmlns:a16="http://schemas.microsoft.com/office/drawing/2014/main" id="{F07DD95F-0325-1C23-F700-FD6B57D3003C}"/>
                </a:ext>
              </a:extLst>
            </p:cNvPr>
            <p:cNvGrpSpPr/>
            <p:nvPr/>
          </p:nvGrpSpPr>
          <p:grpSpPr bwMode="auto">
            <a:xfrm>
              <a:off x="9455024" y="509832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07" name="Rectangle 24" descr="Light upward diagonal">
                <a:extLst>
                  <a:ext uri="{FF2B5EF4-FFF2-40B4-BE49-F238E27FC236}">
                    <a16:creationId xmlns:a16="http://schemas.microsoft.com/office/drawing/2014/main" id="{25B785AD-4730-AF48-2C4C-B3D7758DD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8" name="AutoShape 25">
                <a:extLst>
                  <a:ext uri="{FF2B5EF4-FFF2-40B4-BE49-F238E27FC236}">
                    <a16:creationId xmlns:a16="http://schemas.microsoft.com/office/drawing/2014/main" id="{EA86C39B-D925-DEE6-4D09-8CF5BFDAAE7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09" name="Grup 108">
              <a:extLst>
                <a:ext uri="{FF2B5EF4-FFF2-40B4-BE49-F238E27FC236}">
                  <a16:creationId xmlns:a16="http://schemas.microsoft.com/office/drawing/2014/main" id="{E211326F-7DE3-582A-EB97-C5E2DDD1B2CD}"/>
                </a:ext>
              </a:extLst>
            </p:cNvPr>
            <p:cNvGrpSpPr/>
            <p:nvPr/>
          </p:nvGrpSpPr>
          <p:grpSpPr bwMode="auto">
            <a:xfrm>
              <a:off x="11090784" y="5078002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0" name="Rectangle 24" descr="Light upward diagonal">
                <a:extLst>
                  <a:ext uri="{FF2B5EF4-FFF2-40B4-BE49-F238E27FC236}">
                    <a16:creationId xmlns:a16="http://schemas.microsoft.com/office/drawing/2014/main" id="{12C5507B-B210-BB0A-EFA0-0CA4FC1C9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1" name="AutoShape 25">
                <a:extLst>
                  <a:ext uri="{FF2B5EF4-FFF2-40B4-BE49-F238E27FC236}">
                    <a16:creationId xmlns:a16="http://schemas.microsoft.com/office/drawing/2014/main" id="{D5E633A1-5DA1-28D5-1E6D-B757E23FF8C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12" name="Grup 111">
              <a:extLst>
                <a:ext uri="{FF2B5EF4-FFF2-40B4-BE49-F238E27FC236}">
                  <a16:creationId xmlns:a16="http://schemas.microsoft.com/office/drawing/2014/main" id="{7C2C6115-7DDF-E623-47DF-26EF5DD003EE}"/>
                </a:ext>
              </a:extLst>
            </p:cNvPr>
            <p:cNvGrpSpPr/>
            <p:nvPr/>
          </p:nvGrpSpPr>
          <p:grpSpPr>
            <a:xfrm>
              <a:off x="8368347" y="3474730"/>
              <a:ext cx="1360150" cy="693266"/>
              <a:chOff x="956" y="-10217"/>
              <a:chExt cx="1563164" cy="469964"/>
            </a:xfrm>
          </p:grpSpPr>
          <p:grpSp>
            <p:nvGrpSpPr>
              <p:cNvPr id="113" name="Grup 112">
                <a:extLst>
                  <a:ext uri="{FF2B5EF4-FFF2-40B4-BE49-F238E27FC236}">
                    <a16:creationId xmlns:a16="http://schemas.microsoft.com/office/drawing/2014/main" id="{17CF4B79-3FD0-6854-D649-949E95DBFEAC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119" name="Düz Ok Bağlayıcısı 118">
                  <a:extLst>
                    <a:ext uri="{FF2B5EF4-FFF2-40B4-BE49-F238E27FC236}">
                      <a16:creationId xmlns:a16="http://schemas.microsoft.com/office/drawing/2014/main" id="{A92D663B-BA13-01AB-70A4-0B882636D1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0" name="Düz Ok Bağlayıcısı 119">
                  <a:extLst>
                    <a:ext uri="{FF2B5EF4-FFF2-40B4-BE49-F238E27FC236}">
                      <a16:creationId xmlns:a16="http://schemas.microsoft.com/office/drawing/2014/main" id="{76FD8108-4C6A-32A9-1B51-D9E14383CB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1" name="Düz Ok Bağlayıcısı 120">
                  <a:extLst>
                    <a:ext uri="{FF2B5EF4-FFF2-40B4-BE49-F238E27FC236}">
                      <a16:creationId xmlns:a16="http://schemas.microsoft.com/office/drawing/2014/main" id="{7EA1312E-EA95-1413-1CFC-BB6B9564A3B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2" name="Düz Ok Bağlayıcısı 121">
                  <a:extLst>
                    <a:ext uri="{FF2B5EF4-FFF2-40B4-BE49-F238E27FC236}">
                      <a16:creationId xmlns:a16="http://schemas.microsoft.com/office/drawing/2014/main" id="{ED9E328F-8C09-A46F-F004-B1600C9AB4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3" name="Düz Ok Bağlayıcısı 122">
                  <a:extLst>
                    <a:ext uri="{FF2B5EF4-FFF2-40B4-BE49-F238E27FC236}">
                      <a16:creationId xmlns:a16="http://schemas.microsoft.com/office/drawing/2014/main" id="{83CA38B0-0531-589D-7285-BA73DA236BB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4" name="Düz Ok Bağlayıcısı 123">
                  <a:extLst>
                    <a:ext uri="{FF2B5EF4-FFF2-40B4-BE49-F238E27FC236}">
                      <a16:creationId xmlns:a16="http://schemas.microsoft.com/office/drawing/2014/main" id="{F43C6C8B-9A9C-2E97-110A-672290DA0C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5" name="Düz Ok Bağlayıcısı 124">
                  <a:extLst>
                    <a:ext uri="{FF2B5EF4-FFF2-40B4-BE49-F238E27FC236}">
                      <a16:creationId xmlns:a16="http://schemas.microsoft.com/office/drawing/2014/main" id="{3B026A9A-0A1E-B0CD-3095-31A6CD059D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26" name="Metin kutusu 15">
                  <a:extLst>
                    <a:ext uri="{FF2B5EF4-FFF2-40B4-BE49-F238E27FC236}">
                      <a16:creationId xmlns:a16="http://schemas.microsoft.com/office/drawing/2014/main" id="{F1DFE01F-64B1-6F5B-1E4F-B92D7249D8A0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r-T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27" name="Düz Ok Bağlayıcısı 126">
                  <a:extLst>
                    <a:ext uri="{FF2B5EF4-FFF2-40B4-BE49-F238E27FC236}">
                      <a16:creationId xmlns:a16="http://schemas.microsoft.com/office/drawing/2014/main" id="{1AA48056-85B1-B807-1230-B7299014E0A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14" name="Düz Ok Bağlayıcısı 113">
                <a:extLst>
                  <a:ext uri="{FF2B5EF4-FFF2-40B4-BE49-F238E27FC236}">
                    <a16:creationId xmlns:a16="http://schemas.microsoft.com/office/drawing/2014/main" id="{2A5DDD26-9466-25AF-8793-2401461083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5" name="Düz Ok Bağlayıcısı 114">
                <a:extLst>
                  <a:ext uri="{FF2B5EF4-FFF2-40B4-BE49-F238E27FC236}">
                    <a16:creationId xmlns:a16="http://schemas.microsoft.com/office/drawing/2014/main" id="{59215636-B6A4-9877-D532-8FF15B787E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6" name="Düz Ok Bağlayıcısı 115">
                <a:extLst>
                  <a:ext uri="{FF2B5EF4-FFF2-40B4-BE49-F238E27FC236}">
                    <a16:creationId xmlns:a16="http://schemas.microsoft.com/office/drawing/2014/main" id="{13F7A918-A159-19FC-5B7F-DFE95118BF1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7" name="Düz Ok Bağlayıcısı 116">
                <a:extLst>
                  <a:ext uri="{FF2B5EF4-FFF2-40B4-BE49-F238E27FC236}">
                    <a16:creationId xmlns:a16="http://schemas.microsoft.com/office/drawing/2014/main" id="{DA5D8DCA-CFD4-F1FB-BB00-E7C46B9EF3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18" name="Dikdörtgen 117">
                <a:extLst>
                  <a:ext uri="{FF2B5EF4-FFF2-40B4-BE49-F238E27FC236}">
                    <a16:creationId xmlns:a16="http://schemas.microsoft.com/office/drawing/2014/main" id="{29478A5F-1532-C69A-D88F-6EFCF7B1D7E5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28" name="Düz Ok Bağlayıcısı 127">
              <a:extLst>
                <a:ext uri="{FF2B5EF4-FFF2-40B4-BE49-F238E27FC236}">
                  <a16:creationId xmlns:a16="http://schemas.microsoft.com/office/drawing/2014/main" id="{0091356A-A7AF-1DF5-48FD-3C6EC9CC4BB9}"/>
                </a:ext>
              </a:extLst>
            </p:cNvPr>
            <p:cNvCxnSpPr>
              <a:cxnSpLocks/>
            </p:cNvCxnSpPr>
            <p:nvPr/>
          </p:nvCxnSpPr>
          <p:spPr>
            <a:xfrm>
              <a:off x="7670800" y="369005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9" name="Metin kutusu 128">
              <a:extLst>
                <a:ext uri="{FF2B5EF4-FFF2-40B4-BE49-F238E27FC236}">
                  <a16:creationId xmlns:a16="http://schemas.microsoft.com/office/drawing/2014/main" id="{E261330D-9530-8FB2-A023-C583732D61ED}"/>
                </a:ext>
              </a:extLst>
            </p:cNvPr>
            <p:cNvSpPr txBox="1"/>
            <p:nvPr/>
          </p:nvSpPr>
          <p:spPr>
            <a:xfrm>
              <a:off x="4722698" y="3456372"/>
              <a:ext cx="107959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P’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=2.5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0" name="Düz Ok Bağlayıcısı 129">
              <a:extLst>
                <a:ext uri="{FF2B5EF4-FFF2-40B4-BE49-F238E27FC236}">
                  <a16:creationId xmlns:a16="http://schemas.microsoft.com/office/drawing/2014/main" id="{B0D4CFDE-B700-BC7E-38F3-1F90378B87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05440" y="4167571"/>
              <a:ext cx="0" cy="55682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Metin kutusu 130">
              <a:extLst>
                <a:ext uri="{FF2B5EF4-FFF2-40B4-BE49-F238E27FC236}">
                  <a16:creationId xmlns:a16="http://schemas.microsoft.com/office/drawing/2014/main" id="{991E2227-64E7-581E-A38B-A74C9E13CA38}"/>
                </a:ext>
              </a:extLst>
            </p:cNvPr>
            <p:cNvSpPr txBox="1"/>
            <p:nvPr/>
          </p:nvSpPr>
          <p:spPr>
            <a:xfrm>
              <a:off x="7289154" y="3335513"/>
              <a:ext cx="10318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P’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=1.5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Metin kutusu 131">
              <a:extLst>
                <a:ext uri="{FF2B5EF4-FFF2-40B4-BE49-F238E27FC236}">
                  <a16:creationId xmlns:a16="http://schemas.microsoft.com/office/drawing/2014/main" id="{7A875818-2937-B094-0086-573CC4272B4F}"/>
                </a:ext>
              </a:extLst>
            </p:cNvPr>
            <p:cNvSpPr txBox="1"/>
            <p:nvPr/>
          </p:nvSpPr>
          <p:spPr>
            <a:xfrm>
              <a:off x="1959177" y="3405572"/>
              <a:ext cx="116759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P’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 </a:t>
              </a: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=2.5 t</a:t>
              </a:r>
              <a:r>
                <a:rPr kumimoji="0" lang="tr-TR" sz="18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Metin kutusu 133">
              <a:extLst>
                <a:ext uri="{FF2B5EF4-FFF2-40B4-BE49-F238E27FC236}">
                  <a16:creationId xmlns:a16="http://schemas.microsoft.com/office/drawing/2014/main" id="{B30DC9B6-B6DD-44ED-AECA-041CF2BA8288}"/>
                </a:ext>
              </a:extLst>
            </p:cNvPr>
            <p:cNvSpPr txBox="1"/>
            <p:nvPr/>
          </p:nvSpPr>
          <p:spPr>
            <a:xfrm>
              <a:off x="6346064" y="4084320"/>
              <a:ext cx="285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+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p:sp>
          <p:nvSpPr>
            <p:cNvPr id="135" name="Metin kutusu 134">
              <a:extLst>
                <a:ext uri="{FF2B5EF4-FFF2-40B4-BE49-F238E27FC236}">
                  <a16:creationId xmlns:a16="http://schemas.microsoft.com/office/drawing/2014/main" id="{E893EAB3-E2F2-AA6A-B8D0-F5B7BB97E062}"/>
                </a:ext>
              </a:extLst>
            </p:cNvPr>
            <p:cNvSpPr txBox="1"/>
            <p:nvPr/>
          </p:nvSpPr>
          <p:spPr>
            <a:xfrm>
              <a:off x="1052704" y="4135120"/>
              <a:ext cx="285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rPr>
                <a:t>=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Metin kutusu 135">
                  <a:extLst>
                    <a:ext uri="{FF2B5EF4-FFF2-40B4-BE49-F238E27FC236}">
                      <a16:creationId xmlns:a16="http://schemas.microsoft.com/office/drawing/2014/main" id="{C34D0531-E2E8-CAB5-862E-D843CAF8EA76}"/>
                    </a:ext>
                  </a:extLst>
                </p:cNvPr>
                <p:cNvSpPr txBox="1"/>
                <p:nvPr/>
              </p:nvSpPr>
              <p:spPr>
                <a:xfrm>
                  <a:off x="1443037" y="5689600"/>
                  <a:ext cx="393160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2  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6" name="Metin kutusu 135">
                  <a:extLst>
                    <a:ext uri="{FF2B5EF4-FFF2-40B4-BE49-F238E27FC236}">
                      <a16:creationId xmlns:a16="http://schemas.microsoft.com/office/drawing/2014/main" id="{C34D0531-E2E8-CAB5-862E-D843CAF8EA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43037" y="5689600"/>
                  <a:ext cx="3931603" cy="6463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Metin kutusu 136">
                  <a:extLst>
                    <a:ext uri="{FF2B5EF4-FFF2-40B4-BE49-F238E27FC236}">
                      <a16:creationId xmlns:a16="http://schemas.microsoft.com/office/drawing/2014/main" id="{B12D372C-898A-604A-8796-2ED0E846928C}"/>
                    </a:ext>
                  </a:extLst>
                </p:cNvPr>
                <p:cNvSpPr txBox="1"/>
                <p:nvPr/>
              </p:nvSpPr>
              <p:spPr>
                <a:xfrm>
                  <a:off x="5069840" y="5689600"/>
                  <a:ext cx="3251200" cy="6090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den>
                        </m:f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       </m:t>
                            </m:r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bSup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7" name="Metin kutusu 136">
                  <a:extLst>
                    <a:ext uri="{FF2B5EF4-FFF2-40B4-BE49-F238E27FC236}">
                      <a16:creationId xmlns:a16="http://schemas.microsoft.com/office/drawing/2014/main" id="{B12D372C-898A-604A-8796-2ED0E84692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69840" y="5689600"/>
                  <a:ext cx="3251200" cy="6090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8" name="Metin kutusu 137">
              <a:extLst>
                <a:ext uri="{FF2B5EF4-FFF2-40B4-BE49-F238E27FC236}">
                  <a16:creationId xmlns:a16="http://schemas.microsoft.com/office/drawing/2014/main" id="{A232F08B-9BD2-3CCD-D140-B1F7943211A9}"/>
                </a:ext>
              </a:extLst>
            </p:cNvPr>
            <p:cNvSpPr txBox="1"/>
            <p:nvPr/>
          </p:nvSpPr>
          <p:spPr>
            <a:xfrm>
              <a:off x="1158240" y="304800"/>
              <a:ext cx="6512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GELİŞİ GÜZEL YÜKLÜ SİMETRİK SİSTEMLER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223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>
            <a:extLst>
              <a:ext uri="{FF2B5EF4-FFF2-40B4-BE49-F238E27FC236}">
                <a16:creationId xmlns:a16="http://schemas.microsoft.com/office/drawing/2014/main" id="{9BBFB59A-81DD-2342-8F94-242E1802719B}"/>
              </a:ext>
            </a:extLst>
          </p:cNvPr>
          <p:cNvGrpSpPr/>
          <p:nvPr/>
        </p:nvGrpSpPr>
        <p:grpSpPr>
          <a:xfrm>
            <a:off x="885695" y="690880"/>
            <a:ext cx="10444480" cy="5231474"/>
            <a:chOff x="1249680" y="690880"/>
            <a:chExt cx="10444480" cy="5231474"/>
          </a:xfrm>
        </p:grpSpPr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B92B69AE-4FBE-5DEC-7BCA-4294BFDE92AE}"/>
                </a:ext>
              </a:extLst>
            </p:cNvPr>
            <p:cNvSpPr txBox="1"/>
            <p:nvPr/>
          </p:nvSpPr>
          <p:spPr>
            <a:xfrm>
              <a:off x="1341120" y="690880"/>
              <a:ext cx="96113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Herhangi bir noktadaki dönme açısının tayini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C0645762-C196-1615-FC4D-93D3DD017642}"/>
                </a:ext>
              </a:extLst>
            </p:cNvPr>
            <p:cNvCxnSpPr/>
            <p:nvPr/>
          </p:nvCxnSpPr>
          <p:spPr>
            <a:xfrm>
              <a:off x="3037840" y="1635760"/>
              <a:ext cx="398272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A74BA909-644E-3E38-49A4-7857ABE2A2EC}"/>
                </a:ext>
              </a:extLst>
            </p:cNvPr>
            <p:cNvCxnSpPr/>
            <p:nvPr/>
          </p:nvCxnSpPr>
          <p:spPr>
            <a:xfrm>
              <a:off x="4511040" y="1635760"/>
              <a:ext cx="0" cy="107696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3D3C02BB-6E8F-BA1E-D01F-2787D831383E}"/>
                </a:ext>
              </a:extLst>
            </p:cNvPr>
            <p:cNvGrpSpPr/>
            <p:nvPr/>
          </p:nvGrpSpPr>
          <p:grpSpPr bwMode="auto">
            <a:xfrm>
              <a:off x="4250715" y="2769952"/>
              <a:ext cx="524485" cy="192828"/>
              <a:chOff x="52" y="-1"/>
              <a:chExt cx="135" cy="96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9" name="Rectangle 24" descr="Light upward diagonal">
                <a:extLst>
                  <a:ext uri="{FF2B5EF4-FFF2-40B4-BE49-F238E27FC236}">
                    <a16:creationId xmlns:a16="http://schemas.microsoft.com/office/drawing/2014/main" id="{5A5A9A8E-A851-CD2F-B485-F25677D93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" y="-1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0" name="AutoShape 25">
                <a:extLst>
                  <a:ext uri="{FF2B5EF4-FFF2-40B4-BE49-F238E27FC236}">
                    <a16:creationId xmlns:a16="http://schemas.microsoft.com/office/drawing/2014/main" id="{DEEAA13B-099F-1007-F3D6-388340FD0A8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1" name="Grup 10">
              <a:extLst>
                <a:ext uri="{FF2B5EF4-FFF2-40B4-BE49-F238E27FC236}">
                  <a16:creationId xmlns:a16="http://schemas.microsoft.com/office/drawing/2014/main" id="{204F778A-A4CC-C752-DFAD-9104FEC479D4}"/>
                </a:ext>
              </a:extLst>
            </p:cNvPr>
            <p:cNvGrpSpPr/>
            <p:nvPr/>
          </p:nvGrpSpPr>
          <p:grpSpPr bwMode="auto">
            <a:xfrm rot="16200000">
              <a:off x="6864225" y="15324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2" name="Rectangle 24" descr="Light upward diagonal">
                <a:extLst>
                  <a:ext uri="{FF2B5EF4-FFF2-40B4-BE49-F238E27FC236}">
                    <a16:creationId xmlns:a16="http://schemas.microsoft.com/office/drawing/2014/main" id="{E12561DE-3FEE-0A51-4DFF-3CD0A171C8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" name="AutoShape 25">
                <a:extLst>
                  <a:ext uri="{FF2B5EF4-FFF2-40B4-BE49-F238E27FC236}">
                    <a16:creationId xmlns:a16="http://schemas.microsoft.com/office/drawing/2014/main" id="{2CDB2C7D-90B0-808E-4F2E-5B1DD4CEA8C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4" name="Grup 13">
              <a:extLst>
                <a:ext uri="{FF2B5EF4-FFF2-40B4-BE49-F238E27FC236}">
                  <a16:creationId xmlns:a16="http://schemas.microsoft.com/office/drawing/2014/main" id="{CB52CB43-CCA3-DB90-9A46-DA586361324E}"/>
                </a:ext>
              </a:extLst>
            </p:cNvPr>
            <p:cNvGrpSpPr/>
            <p:nvPr/>
          </p:nvGrpSpPr>
          <p:grpSpPr bwMode="auto">
            <a:xfrm rot="5400000">
              <a:off x="2718945" y="15222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5" name="Rectangle 24" descr="Light upward diagonal">
                <a:extLst>
                  <a:ext uri="{FF2B5EF4-FFF2-40B4-BE49-F238E27FC236}">
                    <a16:creationId xmlns:a16="http://schemas.microsoft.com/office/drawing/2014/main" id="{D68E6F92-7474-B819-6757-3EF2CE2A3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" name="AutoShape 25">
                <a:extLst>
                  <a:ext uri="{FF2B5EF4-FFF2-40B4-BE49-F238E27FC236}">
                    <a16:creationId xmlns:a16="http://schemas.microsoft.com/office/drawing/2014/main" id="{87C037B5-D881-ADA9-3537-81FA811B07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20" name="Düz Ok Bağlayıcısı 19">
              <a:extLst>
                <a:ext uri="{FF2B5EF4-FFF2-40B4-BE49-F238E27FC236}">
                  <a16:creationId xmlns:a16="http://schemas.microsoft.com/office/drawing/2014/main" id="{18D01DA6-D6B6-C0DD-1B1D-C8C778245F4D}"/>
                </a:ext>
              </a:extLst>
            </p:cNvPr>
            <p:cNvCxnSpPr>
              <a:cxnSpLocks/>
            </p:cNvCxnSpPr>
            <p:nvPr/>
          </p:nvCxnSpPr>
          <p:spPr>
            <a:xfrm>
              <a:off x="4009354" y="2084771"/>
              <a:ext cx="48768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5929E88-9DDC-BBB8-CE8E-CB64C21B5CF6}"/>
                </a:ext>
              </a:extLst>
            </p:cNvPr>
            <p:cNvSpPr/>
            <p:nvPr/>
          </p:nvSpPr>
          <p:spPr>
            <a:xfrm>
              <a:off x="4474602" y="267586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Metin kutusu 28">
                  <a:extLst>
                    <a:ext uri="{FF2B5EF4-FFF2-40B4-BE49-F238E27FC236}">
                      <a16:creationId xmlns:a16="http://schemas.microsoft.com/office/drawing/2014/main" id="{E0A075C4-D968-AE7A-7C53-88CBC55F1BA0}"/>
                    </a:ext>
                  </a:extLst>
                </p:cNvPr>
                <p:cNvSpPr txBox="1"/>
                <p:nvPr/>
              </p:nvSpPr>
              <p:spPr>
                <a:xfrm>
                  <a:off x="7620000" y="2121598"/>
                  <a:ext cx="4074160" cy="19616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𝑖𝑗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sub>
                        </m:sSub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21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𝑏𝑒𝑙𝑙𝑖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𝑖𝑘𝑒𝑛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b>
                            </m:s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𝓜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21</m:t>
                                </m:r>
                              </m:sup>
                            </m:sSub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Metin kutusu 28">
                  <a:extLst>
                    <a:ext uri="{FF2B5EF4-FFF2-40B4-BE49-F238E27FC236}">
                      <a16:creationId xmlns:a16="http://schemas.microsoft.com/office/drawing/2014/main" id="{E0A075C4-D968-AE7A-7C53-88CBC55F1B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0000" y="2121598"/>
                  <a:ext cx="4074160" cy="1961627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Metin kutusu 29">
                  <a:extLst>
                    <a:ext uri="{FF2B5EF4-FFF2-40B4-BE49-F238E27FC236}">
                      <a16:creationId xmlns:a16="http://schemas.microsoft.com/office/drawing/2014/main" id="{C0B06085-B56A-B6D1-8F3E-D70BB1008A23}"/>
                    </a:ext>
                  </a:extLst>
                </p:cNvPr>
                <p:cNvSpPr txBox="1"/>
                <p:nvPr/>
              </p:nvSpPr>
              <p:spPr>
                <a:xfrm>
                  <a:off x="1249680" y="3982720"/>
                  <a:ext cx="6827520" cy="19396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42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Sup>
                          <m:sSubSup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24</m:t>
                            </m:r>
                          </m:sup>
                        </m:sSubSup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𝓜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42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  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𝑖𝑘𝑒𝑛</m:t>
                        </m:r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24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SupPr>
                              <m:e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kumimoji="0" lang="tr-TR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+mn-cs"/>
                                      </a:rPr>
                                      <m:t>4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kumimoji="0" lang="tr-TR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42</m:t>
                                </m:r>
                              </m:sup>
                            </m:sSubSup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𝐿</m:t>
                                </m:r>
                              </m:den>
                            </m:f>
                          </m:num>
                          <m:den>
                            <m:f>
                              <m:fPr>
                                <m:ctrlP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4</m:t>
                                </m:r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𝐸𝐼</m:t>
                                </m:r>
                              </m:num>
                              <m:den>
                                <m:r>
                                  <a:rPr kumimoji="0" lang="tr-T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+mn-cs"/>
                                  </a:rPr>
                                  <m:t>𝐿</m:t>
                                </m:r>
                              </m:den>
                            </m:f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    </m:t>
                        </m:r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4</m:t>
                            </m:r>
                          </m:sub>
                        </m:sSub>
                        <m:r>
                          <a:rPr kumimoji="0" lang="tr-TR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=−</m:t>
                        </m:r>
                        <m:f>
                          <m:fPr>
                            <m:ctrlP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tr-TR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𝜃</m:t>
                            </m:r>
                          </m:e>
                          <m:sub>
                            <m:r>
                              <a:rPr kumimoji="0" lang="tr-TR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tr-T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Metin kutusu 29">
                  <a:extLst>
                    <a:ext uri="{FF2B5EF4-FFF2-40B4-BE49-F238E27FC236}">
                      <a16:creationId xmlns:a16="http://schemas.microsoft.com/office/drawing/2014/main" id="{C0B06085-B56A-B6D1-8F3E-D70BB1008A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680" y="3982720"/>
                  <a:ext cx="6827520" cy="193963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Metin kutusu 30">
              <a:extLst>
                <a:ext uri="{FF2B5EF4-FFF2-40B4-BE49-F238E27FC236}">
                  <a16:creationId xmlns:a16="http://schemas.microsoft.com/office/drawing/2014/main" id="{90ED53B5-C4C0-B00C-A992-7B0353E84AE6}"/>
                </a:ext>
              </a:extLst>
            </p:cNvPr>
            <p:cNvSpPr txBox="1"/>
            <p:nvPr/>
          </p:nvSpPr>
          <p:spPr>
            <a:xfrm>
              <a:off x="3056457" y="12719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Metin kutusu 31">
              <a:extLst>
                <a:ext uri="{FF2B5EF4-FFF2-40B4-BE49-F238E27FC236}">
                  <a16:creationId xmlns:a16="http://schemas.microsoft.com/office/drawing/2014/main" id="{927DA3D6-40BF-BD3E-9C10-1F6C0A0A0F03}"/>
                </a:ext>
              </a:extLst>
            </p:cNvPr>
            <p:cNvSpPr txBox="1"/>
            <p:nvPr/>
          </p:nvSpPr>
          <p:spPr>
            <a:xfrm>
              <a:off x="4438217" y="126181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Metin kutusu 32">
              <a:extLst>
                <a:ext uri="{FF2B5EF4-FFF2-40B4-BE49-F238E27FC236}">
                  <a16:creationId xmlns:a16="http://schemas.microsoft.com/office/drawing/2014/main" id="{96D4D847-4BCE-1359-2886-35C431B373B2}"/>
                </a:ext>
              </a:extLst>
            </p:cNvPr>
            <p:cNvSpPr txBox="1"/>
            <p:nvPr/>
          </p:nvSpPr>
          <p:spPr>
            <a:xfrm>
              <a:off x="6744537" y="126181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3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591A382F-5CF3-0492-C12A-48C453E0390F}"/>
                </a:ext>
              </a:extLst>
            </p:cNvPr>
            <p:cNvSpPr txBox="1"/>
            <p:nvPr/>
          </p:nvSpPr>
          <p:spPr>
            <a:xfrm>
              <a:off x="4547479" y="235909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4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4</a:t>
              </a:r>
              <a:endPara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307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960653F5-FDAF-DC53-D0A0-645AE1E1FCB1}"/>
              </a:ext>
            </a:extLst>
          </p:cNvPr>
          <p:cNvCxnSpPr/>
          <p:nvPr/>
        </p:nvCxnSpPr>
        <p:spPr>
          <a:xfrm>
            <a:off x="1321096" y="1473200"/>
            <a:ext cx="5963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E3AEC0D0-8318-6FCA-3E3E-E2F191AA3750}"/>
              </a:ext>
            </a:extLst>
          </p:cNvPr>
          <p:cNvCxnSpPr/>
          <p:nvPr/>
        </p:nvCxnSpPr>
        <p:spPr>
          <a:xfrm>
            <a:off x="3312456" y="1493520"/>
            <a:ext cx="0" cy="107696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1FF9CC75-7F76-2993-C8D2-36E60BA17522}"/>
              </a:ext>
            </a:extLst>
          </p:cNvPr>
          <p:cNvCxnSpPr/>
          <p:nvPr/>
        </p:nvCxnSpPr>
        <p:spPr>
          <a:xfrm>
            <a:off x="5344456" y="1483360"/>
            <a:ext cx="0" cy="107696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Grup 7">
            <a:extLst>
              <a:ext uri="{FF2B5EF4-FFF2-40B4-BE49-F238E27FC236}">
                <a16:creationId xmlns:a16="http://schemas.microsoft.com/office/drawing/2014/main" id="{D293CCD6-2911-1281-B1C7-F66AB8FFA73E}"/>
              </a:ext>
            </a:extLst>
          </p:cNvPr>
          <p:cNvGrpSpPr/>
          <p:nvPr/>
        </p:nvGrpSpPr>
        <p:grpSpPr bwMode="auto">
          <a:xfrm>
            <a:off x="3044361" y="253828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9" name="Rectangle 24" descr="Light upward diagonal">
              <a:extLst>
                <a:ext uri="{FF2B5EF4-FFF2-40B4-BE49-F238E27FC236}">
                  <a16:creationId xmlns:a16="http://schemas.microsoft.com/office/drawing/2014/main" id="{DBD58610-A646-2EA3-7136-660DD2FDB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" name="AutoShape 25">
              <a:extLst>
                <a:ext uri="{FF2B5EF4-FFF2-40B4-BE49-F238E27FC236}">
                  <a16:creationId xmlns:a16="http://schemas.microsoft.com/office/drawing/2014/main" id="{0E3D1AB2-8156-D9DC-B73B-8AA6AED179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1" name="Grup 10">
            <a:extLst>
              <a:ext uri="{FF2B5EF4-FFF2-40B4-BE49-F238E27FC236}">
                <a16:creationId xmlns:a16="http://schemas.microsoft.com/office/drawing/2014/main" id="{26FFBCEC-A139-B068-1C21-C69870C9E23C}"/>
              </a:ext>
            </a:extLst>
          </p:cNvPr>
          <p:cNvGrpSpPr/>
          <p:nvPr/>
        </p:nvGrpSpPr>
        <p:grpSpPr bwMode="auto">
          <a:xfrm rot="16200000">
            <a:off x="7128681" y="139020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2" name="Rectangle 24" descr="Light upward diagonal">
              <a:extLst>
                <a:ext uri="{FF2B5EF4-FFF2-40B4-BE49-F238E27FC236}">
                  <a16:creationId xmlns:a16="http://schemas.microsoft.com/office/drawing/2014/main" id="{F575CBBB-DB7B-744C-E932-8BA06502D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" name="AutoShape 25">
              <a:extLst>
                <a:ext uri="{FF2B5EF4-FFF2-40B4-BE49-F238E27FC236}">
                  <a16:creationId xmlns:a16="http://schemas.microsoft.com/office/drawing/2014/main" id="{79B87B5E-0D76-0FC8-95A3-454D88FC9C0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4" name="Grup 13">
            <a:extLst>
              <a:ext uri="{FF2B5EF4-FFF2-40B4-BE49-F238E27FC236}">
                <a16:creationId xmlns:a16="http://schemas.microsoft.com/office/drawing/2014/main" id="{2A89B2BA-C7DF-E203-C8B4-72501F12DC78}"/>
              </a:ext>
            </a:extLst>
          </p:cNvPr>
          <p:cNvGrpSpPr/>
          <p:nvPr/>
        </p:nvGrpSpPr>
        <p:grpSpPr bwMode="auto">
          <a:xfrm rot="5400000">
            <a:off x="981881" y="138004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5" name="Rectangle 24" descr="Light upward diagonal">
              <a:extLst>
                <a:ext uri="{FF2B5EF4-FFF2-40B4-BE49-F238E27FC236}">
                  <a16:creationId xmlns:a16="http://schemas.microsoft.com/office/drawing/2014/main" id="{D9203135-B059-F723-D0DC-AF426078F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" name="AutoShape 25">
              <a:extLst>
                <a:ext uri="{FF2B5EF4-FFF2-40B4-BE49-F238E27FC236}">
                  <a16:creationId xmlns:a16="http://schemas.microsoft.com/office/drawing/2014/main" id="{4D4E31C8-83F7-588D-6771-1AEE32D7147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7" name="Grup 16">
            <a:extLst>
              <a:ext uri="{FF2B5EF4-FFF2-40B4-BE49-F238E27FC236}">
                <a16:creationId xmlns:a16="http://schemas.microsoft.com/office/drawing/2014/main" id="{9742A10D-9B5C-A385-E936-9E8B4DF79ED3}"/>
              </a:ext>
            </a:extLst>
          </p:cNvPr>
          <p:cNvGrpSpPr/>
          <p:nvPr/>
        </p:nvGrpSpPr>
        <p:grpSpPr bwMode="auto">
          <a:xfrm>
            <a:off x="5076361" y="248748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8" name="Rectangle 24" descr="Light upward diagonal">
              <a:extLst>
                <a:ext uri="{FF2B5EF4-FFF2-40B4-BE49-F238E27FC236}">
                  <a16:creationId xmlns:a16="http://schemas.microsoft.com/office/drawing/2014/main" id="{A3CBC785-3383-C753-A7FE-CAB121384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9" name="AutoShape 25">
              <a:extLst>
                <a:ext uri="{FF2B5EF4-FFF2-40B4-BE49-F238E27FC236}">
                  <a16:creationId xmlns:a16="http://schemas.microsoft.com/office/drawing/2014/main" id="{9641988E-F7E6-B866-375A-8F70DF626C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cxnSp>
        <p:nvCxnSpPr>
          <p:cNvPr id="20" name="Düz Bağlayıcı 19">
            <a:extLst>
              <a:ext uri="{FF2B5EF4-FFF2-40B4-BE49-F238E27FC236}">
                <a16:creationId xmlns:a16="http://schemas.microsoft.com/office/drawing/2014/main" id="{3C2F241D-7377-D6C0-01FE-75E34B5C4FBB}"/>
              </a:ext>
            </a:extLst>
          </p:cNvPr>
          <p:cNvCxnSpPr/>
          <p:nvPr/>
        </p:nvCxnSpPr>
        <p:spPr>
          <a:xfrm>
            <a:off x="4331317" y="770230"/>
            <a:ext cx="0" cy="170083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1" name="Grup 20">
            <a:extLst>
              <a:ext uri="{FF2B5EF4-FFF2-40B4-BE49-F238E27FC236}">
                <a16:creationId xmlns:a16="http://schemas.microsoft.com/office/drawing/2014/main" id="{EB75BC6E-F9CF-ECC2-5844-489C5D009F64}"/>
              </a:ext>
            </a:extLst>
          </p:cNvPr>
          <p:cNvGrpSpPr/>
          <p:nvPr/>
        </p:nvGrpSpPr>
        <p:grpSpPr>
          <a:xfrm>
            <a:off x="3339442" y="853440"/>
            <a:ext cx="2005009" cy="622155"/>
            <a:chOff x="956" y="-10217"/>
            <a:chExt cx="1563164" cy="469964"/>
          </a:xfrm>
        </p:grpSpPr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E82620E3-8C0A-13CF-8AD2-E950FB229C57}"/>
                </a:ext>
              </a:extLst>
            </p:cNvPr>
            <p:cNvGrpSpPr/>
            <p:nvPr/>
          </p:nvGrpSpPr>
          <p:grpSpPr>
            <a:xfrm>
              <a:off x="958" y="-10217"/>
              <a:ext cx="1477361" cy="460233"/>
              <a:chOff x="0" y="-10217"/>
              <a:chExt cx="1477361" cy="460233"/>
            </a:xfrm>
          </p:grpSpPr>
          <p:cxnSp>
            <p:nvCxnSpPr>
              <p:cNvPr id="28" name="Düz Ok Bağlayıcısı 27">
                <a:extLst>
                  <a:ext uri="{FF2B5EF4-FFF2-40B4-BE49-F238E27FC236}">
                    <a16:creationId xmlns:a16="http://schemas.microsoft.com/office/drawing/2014/main" id="{2DC57502-BC4A-3257-F24F-2C91C01FB8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0" y="234985"/>
                <a:ext cx="0" cy="215031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Düz Ok Bağlayıcısı 28">
                <a:extLst>
                  <a:ext uri="{FF2B5EF4-FFF2-40B4-BE49-F238E27FC236}">
                    <a16:creationId xmlns:a16="http://schemas.microsoft.com/office/drawing/2014/main" id="{9CFED8C4-8F99-7568-5881-2E07433DCD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4552" y="240093"/>
                <a:ext cx="0" cy="208540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Düz Ok Bağlayıcısı 29">
                <a:extLst>
                  <a:ext uri="{FF2B5EF4-FFF2-40B4-BE49-F238E27FC236}">
                    <a16:creationId xmlns:a16="http://schemas.microsoft.com/office/drawing/2014/main" id="{7B9917C3-C54B-01EA-CADA-38FE74D71EF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4429" y="245202"/>
                <a:ext cx="0" cy="20008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Düz Ok Bağlayıcısı 30">
                <a:extLst>
                  <a:ext uri="{FF2B5EF4-FFF2-40B4-BE49-F238E27FC236}">
                    <a16:creationId xmlns:a16="http://schemas.microsoft.com/office/drawing/2014/main" id="{B574E7BD-EAA4-F387-9747-77A0575D67F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13775" y="244435"/>
                <a:ext cx="0" cy="20140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Düz Ok Bağlayıcısı 31">
                <a:extLst>
                  <a:ext uri="{FF2B5EF4-FFF2-40B4-BE49-F238E27FC236}">
                    <a16:creationId xmlns:a16="http://schemas.microsoft.com/office/drawing/2014/main" id="{3FBA07E7-2390-87FB-1A46-DEC5E439E9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45773" y="240093"/>
                <a:ext cx="0" cy="207008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Düz Ok Bağlayıcısı 32">
                <a:extLst>
                  <a:ext uri="{FF2B5EF4-FFF2-40B4-BE49-F238E27FC236}">
                    <a16:creationId xmlns:a16="http://schemas.microsoft.com/office/drawing/2014/main" id="{584B0862-679F-08FC-151B-8C0806147F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7276" y="245201"/>
                <a:ext cx="0" cy="202616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Düz Ok Bağlayıcısı 33">
                <a:extLst>
                  <a:ext uri="{FF2B5EF4-FFF2-40B4-BE49-F238E27FC236}">
                    <a16:creationId xmlns:a16="http://schemas.microsoft.com/office/drawing/2014/main" id="{AD4B9995-DFD0-5D4C-BB9E-38D3A5517C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799380" y="245202"/>
                <a:ext cx="0" cy="200563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5" name="Metin kutusu 15">
                <a:extLst>
                  <a:ext uri="{FF2B5EF4-FFF2-40B4-BE49-F238E27FC236}">
                    <a16:creationId xmlns:a16="http://schemas.microsoft.com/office/drawing/2014/main" id="{8534B6AB-6CFE-08CB-8E8F-6B110D2B57FA}"/>
                  </a:ext>
                </a:extLst>
              </p:cNvPr>
              <p:cNvSpPr txBox="1"/>
              <p:nvPr/>
            </p:nvSpPr>
            <p:spPr>
              <a:xfrm>
                <a:off x="666777" y="-10217"/>
                <a:ext cx="810584" cy="31835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q=2 t/m</a:t>
                </a:r>
                <a:endParaRPr lang="en-US" sz="11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Düz Ok Bağlayıcısı 35">
                <a:extLst>
                  <a:ext uri="{FF2B5EF4-FFF2-40B4-BE49-F238E27FC236}">
                    <a16:creationId xmlns:a16="http://schemas.microsoft.com/office/drawing/2014/main" id="{99925B65-9D71-9F09-211E-874F317FD7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2044" y="240093"/>
                <a:ext cx="0" cy="206937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23" name="Düz Ok Bağlayıcısı 22">
              <a:extLst>
                <a:ext uri="{FF2B5EF4-FFF2-40B4-BE49-F238E27FC236}">
                  <a16:creationId xmlns:a16="http://schemas.microsoft.com/office/drawing/2014/main" id="{B2D9A772-2983-2267-B70A-5E3BF407996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23245" y="245202"/>
              <a:ext cx="0" cy="20129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Düz Ok Bağlayıcısı 23">
              <a:extLst>
                <a:ext uri="{FF2B5EF4-FFF2-40B4-BE49-F238E27FC236}">
                  <a16:creationId xmlns:a16="http://schemas.microsoft.com/office/drawing/2014/main" id="{EBCA8D6D-2CA0-E678-5BBD-727FEA9C62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3198" y="240094"/>
              <a:ext cx="0" cy="20637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Düz Ok Bağlayıcısı 24">
              <a:extLst>
                <a:ext uri="{FF2B5EF4-FFF2-40B4-BE49-F238E27FC236}">
                  <a16:creationId xmlns:a16="http://schemas.microsoft.com/office/drawing/2014/main" id="{6BF50153-0DB7-E48B-43FF-7A2428EAF9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335629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3A952698-6E2C-632A-3AD6-85CEA3E3F2D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53122" y="245202"/>
              <a:ext cx="0" cy="200025"/>
            </a:xfrm>
            <a:prstGeom prst="straightConnector1">
              <a:avLst/>
            </a:prstGeom>
            <a:gradFill rotWithShape="1">
              <a:gsLst>
                <a:gs pos="0">
                  <a:srgbClr val="888888">
                    <a:gamma/>
                    <a:tint val="26667"/>
                    <a:invGamma/>
                  </a:srgbClr>
                </a:gs>
                <a:gs pos="100000">
                  <a:srgbClr val="888888">
                    <a:alpha val="14999"/>
                  </a:srgbClr>
                </a:gs>
              </a:gsLst>
              <a:lin ang="5400000" scaled="1"/>
            </a:gra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Dikdörtgen 26">
              <a:extLst>
                <a:ext uri="{FF2B5EF4-FFF2-40B4-BE49-F238E27FC236}">
                  <a16:creationId xmlns:a16="http://schemas.microsoft.com/office/drawing/2014/main" id="{A08B77E9-35D0-998C-DB40-2E99C0EBD250}"/>
                </a:ext>
              </a:extLst>
            </p:cNvPr>
            <p:cNvSpPr/>
            <p:nvPr/>
          </p:nvSpPr>
          <p:spPr>
            <a:xfrm>
              <a:off x="956" y="234750"/>
              <a:ext cx="1563164" cy="224997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25D76CE8-4DB2-6B9E-514A-5A6BC1814227}"/>
              </a:ext>
            </a:extLst>
          </p:cNvPr>
          <p:cNvSpPr txBox="1"/>
          <p:nvPr/>
        </p:nvSpPr>
        <p:spPr>
          <a:xfrm>
            <a:off x="1420993" y="110941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</a:t>
            </a:r>
            <a:endParaRPr lang="en-US" sz="2400" b="1" baseline="-25000" dirty="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8951D138-F72B-A12F-7B66-0446C9490B09}"/>
              </a:ext>
            </a:extLst>
          </p:cNvPr>
          <p:cNvSpPr txBox="1"/>
          <p:nvPr/>
        </p:nvSpPr>
        <p:spPr>
          <a:xfrm>
            <a:off x="3046593" y="107893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2</a:t>
            </a:r>
            <a:endParaRPr lang="en-US" sz="2400" b="1" baseline="-25000" dirty="0"/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4EF19AC8-5992-EFCE-416A-D2FE69E65A37}"/>
              </a:ext>
            </a:extLst>
          </p:cNvPr>
          <p:cNvSpPr txBox="1"/>
          <p:nvPr/>
        </p:nvSpPr>
        <p:spPr>
          <a:xfrm>
            <a:off x="5383393" y="1068772"/>
            <a:ext cx="39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3</a:t>
            </a:r>
            <a:endParaRPr lang="en-US" sz="2400" b="1" baseline="-25000" dirty="0"/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61E1DFFC-0F24-1041-B49A-178C9E85B6DE}"/>
              </a:ext>
            </a:extLst>
          </p:cNvPr>
          <p:cNvSpPr txBox="1"/>
          <p:nvPr/>
        </p:nvSpPr>
        <p:spPr>
          <a:xfrm>
            <a:off x="5289455" y="207461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4</a:t>
            </a:r>
            <a:endParaRPr lang="en-US" sz="2400" b="1" baseline="-25000" dirty="0"/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93E4C93B-FE29-3295-A3D7-0A9ED5ADF5CB}"/>
              </a:ext>
            </a:extLst>
          </p:cNvPr>
          <p:cNvSpPr txBox="1"/>
          <p:nvPr/>
        </p:nvSpPr>
        <p:spPr>
          <a:xfrm>
            <a:off x="3308255" y="217621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5</a:t>
            </a:r>
            <a:endParaRPr lang="en-US" sz="2400" b="1" baseline="-25000" dirty="0"/>
          </a:p>
        </p:txBody>
      </p:sp>
      <p:cxnSp>
        <p:nvCxnSpPr>
          <p:cNvPr id="42" name="Düz Bağlayıcı 41">
            <a:extLst>
              <a:ext uri="{FF2B5EF4-FFF2-40B4-BE49-F238E27FC236}">
                <a16:creationId xmlns:a16="http://schemas.microsoft.com/office/drawing/2014/main" id="{A9F750EA-CB1B-B73E-CE6B-793AA216F964}"/>
              </a:ext>
            </a:extLst>
          </p:cNvPr>
          <p:cNvCxnSpPr>
            <a:cxnSpLocks/>
          </p:cNvCxnSpPr>
          <p:nvPr/>
        </p:nvCxnSpPr>
        <p:spPr>
          <a:xfrm flipH="1">
            <a:off x="2035157" y="1556661"/>
            <a:ext cx="162273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Düz Bağlayıcı 43">
            <a:extLst>
              <a:ext uri="{FF2B5EF4-FFF2-40B4-BE49-F238E27FC236}">
                <a16:creationId xmlns:a16="http://schemas.microsoft.com/office/drawing/2014/main" id="{90F342E8-8A08-686B-5557-634AB2A88DE4}"/>
              </a:ext>
            </a:extLst>
          </p:cNvPr>
          <p:cNvCxnSpPr>
            <a:cxnSpLocks/>
          </p:cNvCxnSpPr>
          <p:nvPr/>
        </p:nvCxnSpPr>
        <p:spPr>
          <a:xfrm flipH="1">
            <a:off x="4951077" y="1546501"/>
            <a:ext cx="162273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Düz Bağlayıcı 44">
            <a:extLst>
              <a:ext uri="{FF2B5EF4-FFF2-40B4-BE49-F238E27FC236}">
                <a16:creationId xmlns:a16="http://schemas.microsoft.com/office/drawing/2014/main" id="{66037AC3-BE0E-F2CB-ACD8-3D537F394C56}"/>
              </a:ext>
            </a:extLst>
          </p:cNvPr>
          <p:cNvCxnSpPr>
            <a:cxnSpLocks/>
          </p:cNvCxnSpPr>
          <p:nvPr/>
        </p:nvCxnSpPr>
        <p:spPr>
          <a:xfrm flipH="1" flipV="1">
            <a:off x="5296517" y="1546501"/>
            <a:ext cx="1" cy="55001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Düz Bağlayıcı 47">
            <a:extLst>
              <a:ext uri="{FF2B5EF4-FFF2-40B4-BE49-F238E27FC236}">
                <a16:creationId xmlns:a16="http://schemas.microsoft.com/office/drawing/2014/main" id="{967880D5-1CC1-AD4E-5CE1-EBC9634F2F11}"/>
              </a:ext>
            </a:extLst>
          </p:cNvPr>
          <p:cNvCxnSpPr>
            <a:cxnSpLocks/>
          </p:cNvCxnSpPr>
          <p:nvPr/>
        </p:nvCxnSpPr>
        <p:spPr>
          <a:xfrm flipH="1" flipV="1">
            <a:off x="3376277" y="1566821"/>
            <a:ext cx="1" cy="55001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Metin kutusu 48">
            <a:extLst>
              <a:ext uri="{FF2B5EF4-FFF2-40B4-BE49-F238E27FC236}">
                <a16:creationId xmlns:a16="http://schemas.microsoft.com/office/drawing/2014/main" id="{5AD22C01-56FA-B80D-2047-4AFEAE58276D}"/>
              </a:ext>
            </a:extLst>
          </p:cNvPr>
          <p:cNvSpPr txBox="1"/>
          <p:nvPr/>
        </p:nvSpPr>
        <p:spPr>
          <a:xfrm>
            <a:off x="2274433" y="150565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3I</a:t>
            </a:r>
            <a:endParaRPr lang="en-US" sz="2400" b="1" baseline="-25000" dirty="0"/>
          </a:p>
        </p:txBody>
      </p: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9951773E-3730-FAD3-E0F5-51EA2B81020C}"/>
              </a:ext>
            </a:extLst>
          </p:cNvPr>
          <p:cNvSpPr txBox="1"/>
          <p:nvPr/>
        </p:nvSpPr>
        <p:spPr>
          <a:xfrm>
            <a:off x="4326753" y="141421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3I</a:t>
            </a:r>
            <a:endParaRPr lang="en-US" sz="2400" b="1" baseline="-25000" dirty="0"/>
          </a:p>
        </p:txBody>
      </p:sp>
      <p:sp>
        <p:nvSpPr>
          <p:cNvPr id="51" name="Metin kutusu 50">
            <a:extLst>
              <a:ext uri="{FF2B5EF4-FFF2-40B4-BE49-F238E27FC236}">
                <a16:creationId xmlns:a16="http://schemas.microsoft.com/office/drawing/2014/main" id="{9ECA8C92-FCAB-8AE5-57CA-10558D17C05F}"/>
              </a:ext>
            </a:extLst>
          </p:cNvPr>
          <p:cNvSpPr txBox="1"/>
          <p:nvPr/>
        </p:nvSpPr>
        <p:spPr>
          <a:xfrm>
            <a:off x="6074273" y="142437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3I</a:t>
            </a:r>
            <a:endParaRPr lang="en-US" sz="2400" b="1" baseline="-25000" dirty="0"/>
          </a:p>
        </p:txBody>
      </p:sp>
      <p:sp>
        <p:nvSpPr>
          <p:cNvPr id="52" name="Metin kutusu 51">
            <a:extLst>
              <a:ext uri="{FF2B5EF4-FFF2-40B4-BE49-F238E27FC236}">
                <a16:creationId xmlns:a16="http://schemas.microsoft.com/office/drawing/2014/main" id="{B597D97B-E0C1-799F-B174-2CD1AB5E0439}"/>
              </a:ext>
            </a:extLst>
          </p:cNvPr>
          <p:cNvSpPr txBox="1"/>
          <p:nvPr/>
        </p:nvSpPr>
        <p:spPr>
          <a:xfrm>
            <a:off x="3320913" y="165805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I</a:t>
            </a:r>
            <a:endParaRPr lang="en-US" sz="2400" b="1" baseline="-25000" dirty="0"/>
          </a:p>
        </p:txBody>
      </p: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74189FDA-6260-E293-EB89-2CC356A9AC1F}"/>
              </a:ext>
            </a:extLst>
          </p:cNvPr>
          <p:cNvSpPr txBox="1"/>
          <p:nvPr/>
        </p:nvSpPr>
        <p:spPr>
          <a:xfrm>
            <a:off x="5037953" y="160725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I</a:t>
            </a:r>
            <a:endParaRPr lang="en-US" sz="2400" b="1" baseline="-25000" dirty="0"/>
          </a:p>
        </p:txBody>
      </p:sp>
      <p:cxnSp>
        <p:nvCxnSpPr>
          <p:cNvPr id="54" name="Düz Ok Bağlayıcısı 53">
            <a:extLst>
              <a:ext uri="{FF2B5EF4-FFF2-40B4-BE49-F238E27FC236}">
                <a16:creationId xmlns:a16="http://schemas.microsoft.com/office/drawing/2014/main" id="{35AEC3DE-B16A-C60E-E8E8-DC049338520A}"/>
              </a:ext>
            </a:extLst>
          </p:cNvPr>
          <p:cNvCxnSpPr>
            <a:cxnSpLocks/>
          </p:cNvCxnSpPr>
          <p:nvPr/>
        </p:nvCxnSpPr>
        <p:spPr>
          <a:xfrm flipH="1">
            <a:off x="3280961" y="304072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Düz Bağlayıcı 54">
            <a:extLst>
              <a:ext uri="{FF2B5EF4-FFF2-40B4-BE49-F238E27FC236}">
                <a16:creationId xmlns:a16="http://schemas.microsoft.com/office/drawing/2014/main" id="{2DD2EB57-AC3F-E1FF-C37E-8414228B2553}"/>
              </a:ext>
            </a:extLst>
          </p:cNvPr>
          <p:cNvCxnSpPr/>
          <p:nvPr/>
        </p:nvCxnSpPr>
        <p:spPr>
          <a:xfrm>
            <a:off x="3280961" y="28973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Metin kutusu 55">
            <a:extLst>
              <a:ext uri="{FF2B5EF4-FFF2-40B4-BE49-F238E27FC236}">
                <a16:creationId xmlns:a16="http://schemas.microsoft.com/office/drawing/2014/main" id="{C40A21F8-9854-8CAF-8FDE-EAEA2EE6A3C7}"/>
              </a:ext>
            </a:extLst>
          </p:cNvPr>
          <p:cNvSpPr txBox="1"/>
          <p:nvPr/>
        </p:nvSpPr>
        <p:spPr>
          <a:xfrm>
            <a:off x="4164193" y="269332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57" name="Düz Bağlayıcı 56">
            <a:extLst>
              <a:ext uri="{FF2B5EF4-FFF2-40B4-BE49-F238E27FC236}">
                <a16:creationId xmlns:a16="http://schemas.microsoft.com/office/drawing/2014/main" id="{49DF327E-B3C0-0C9D-0176-E9AF2ADEB49C}"/>
              </a:ext>
            </a:extLst>
          </p:cNvPr>
          <p:cNvCxnSpPr/>
          <p:nvPr/>
        </p:nvCxnSpPr>
        <p:spPr>
          <a:xfrm>
            <a:off x="5384081" y="28465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Düz Ok Bağlayıcısı 58">
            <a:extLst>
              <a:ext uri="{FF2B5EF4-FFF2-40B4-BE49-F238E27FC236}">
                <a16:creationId xmlns:a16="http://schemas.microsoft.com/office/drawing/2014/main" id="{5782B149-FFAE-F686-3CEF-2443C240402D}"/>
              </a:ext>
            </a:extLst>
          </p:cNvPr>
          <p:cNvCxnSpPr>
            <a:cxnSpLocks/>
          </p:cNvCxnSpPr>
          <p:nvPr/>
        </p:nvCxnSpPr>
        <p:spPr>
          <a:xfrm flipH="1">
            <a:off x="5384081" y="303056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Metin kutusu 59">
            <a:extLst>
              <a:ext uri="{FF2B5EF4-FFF2-40B4-BE49-F238E27FC236}">
                <a16:creationId xmlns:a16="http://schemas.microsoft.com/office/drawing/2014/main" id="{65CFB017-39EC-54BF-E1BD-FA3AFBB157F1}"/>
              </a:ext>
            </a:extLst>
          </p:cNvPr>
          <p:cNvSpPr txBox="1"/>
          <p:nvPr/>
        </p:nvSpPr>
        <p:spPr>
          <a:xfrm>
            <a:off x="6267313" y="2683160"/>
            <a:ext cx="580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61" name="Düz Bağlayıcı 60">
            <a:extLst>
              <a:ext uri="{FF2B5EF4-FFF2-40B4-BE49-F238E27FC236}">
                <a16:creationId xmlns:a16="http://schemas.microsoft.com/office/drawing/2014/main" id="{E017AC12-73B1-363B-395F-014D616C38D7}"/>
              </a:ext>
            </a:extLst>
          </p:cNvPr>
          <p:cNvCxnSpPr/>
          <p:nvPr/>
        </p:nvCxnSpPr>
        <p:spPr>
          <a:xfrm>
            <a:off x="7487201" y="283634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Düz Ok Bağlayıcısı 61">
            <a:extLst>
              <a:ext uri="{FF2B5EF4-FFF2-40B4-BE49-F238E27FC236}">
                <a16:creationId xmlns:a16="http://schemas.microsoft.com/office/drawing/2014/main" id="{050B8FCF-5B03-3DC7-544C-BB4299A3A1D8}"/>
              </a:ext>
            </a:extLst>
          </p:cNvPr>
          <p:cNvCxnSpPr>
            <a:cxnSpLocks/>
          </p:cNvCxnSpPr>
          <p:nvPr/>
        </p:nvCxnSpPr>
        <p:spPr>
          <a:xfrm flipH="1">
            <a:off x="1177841" y="304072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Düz Bağlayıcı 62">
            <a:extLst>
              <a:ext uri="{FF2B5EF4-FFF2-40B4-BE49-F238E27FC236}">
                <a16:creationId xmlns:a16="http://schemas.microsoft.com/office/drawing/2014/main" id="{B70FE056-D923-381B-CA05-F5A6CE257305}"/>
              </a:ext>
            </a:extLst>
          </p:cNvPr>
          <p:cNvCxnSpPr/>
          <p:nvPr/>
        </p:nvCxnSpPr>
        <p:spPr>
          <a:xfrm>
            <a:off x="1177841" y="28973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Metin kutusu 63">
            <a:extLst>
              <a:ext uri="{FF2B5EF4-FFF2-40B4-BE49-F238E27FC236}">
                <a16:creationId xmlns:a16="http://schemas.microsoft.com/office/drawing/2014/main" id="{41052E6E-3BA2-F1EC-D9D7-BEF670F79B89}"/>
              </a:ext>
            </a:extLst>
          </p:cNvPr>
          <p:cNvSpPr txBox="1"/>
          <p:nvPr/>
        </p:nvSpPr>
        <p:spPr>
          <a:xfrm>
            <a:off x="2061073" y="269332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65" name="Düz Bağlayıcı 64">
            <a:extLst>
              <a:ext uri="{FF2B5EF4-FFF2-40B4-BE49-F238E27FC236}">
                <a16:creationId xmlns:a16="http://schemas.microsoft.com/office/drawing/2014/main" id="{D41E41BF-B6D1-16ED-F9F1-6821132C8818}"/>
              </a:ext>
            </a:extLst>
          </p:cNvPr>
          <p:cNvCxnSpPr/>
          <p:nvPr/>
        </p:nvCxnSpPr>
        <p:spPr>
          <a:xfrm>
            <a:off x="7732056" y="144272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Düz Bağlayıcı 65">
            <a:extLst>
              <a:ext uri="{FF2B5EF4-FFF2-40B4-BE49-F238E27FC236}">
                <a16:creationId xmlns:a16="http://schemas.microsoft.com/office/drawing/2014/main" id="{704E39A6-D2E2-4D1D-A3A1-A9492A73F632}"/>
              </a:ext>
            </a:extLst>
          </p:cNvPr>
          <p:cNvCxnSpPr/>
          <p:nvPr/>
        </p:nvCxnSpPr>
        <p:spPr>
          <a:xfrm>
            <a:off x="7793016" y="259080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Düz Ok Bağlayıcısı 66">
            <a:extLst>
              <a:ext uri="{FF2B5EF4-FFF2-40B4-BE49-F238E27FC236}">
                <a16:creationId xmlns:a16="http://schemas.microsoft.com/office/drawing/2014/main" id="{E242EFB1-E0EE-A096-43E1-AE6434CE17AC}"/>
              </a:ext>
            </a:extLst>
          </p:cNvPr>
          <p:cNvCxnSpPr>
            <a:cxnSpLocks/>
          </p:cNvCxnSpPr>
          <p:nvPr/>
        </p:nvCxnSpPr>
        <p:spPr>
          <a:xfrm>
            <a:off x="7864136" y="1432560"/>
            <a:ext cx="0" cy="11582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Metin kutusu 68">
            <a:extLst>
              <a:ext uri="{FF2B5EF4-FFF2-40B4-BE49-F238E27FC236}">
                <a16:creationId xmlns:a16="http://schemas.microsoft.com/office/drawing/2014/main" id="{D671E7F8-A3BF-82F6-5E0B-59F1BAA96D73}"/>
              </a:ext>
            </a:extLst>
          </p:cNvPr>
          <p:cNvSpPr txBox="1"/>
          <p:nvPr/>
        </p:nvSpPr>
        <p:spPr>
          <a:xfrm>
            <a:off x="7943713" y="173828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4 m</a:t>
            </a:r>
            <a:endParaRPr lang="en-US" sz="2400" b="1" baseline="-25000" dirty="0"/>
          </a:p>
        </p:txBody>
      </p:sp>
      <p:pic>
        <p:nvPicPr>
          <p:cNvPr id="70" name="Resim 69">
            <a:extLst>
              <a:ext uri="{FF2B5EF4-FFF2-40B4-BE49-F238E27FC236}">
                <a16:creationId xmlns:a16="http://schemas.microsoft.com/office/drawing/2014/main" id="{E61A9EEF-1FD2-3F29-CC7F-3C334D0D8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221" y="3375977"/>
            <a:ext cx="3028950" cy="19145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2" name="Metin kutusu 71">
                <a:extLst>
                  <a:ext uri="{FF2B5EF4-FFF2-40B4-BE49-F238E27FC236}">
                    <a16:creationId xmlns:a16="http://schemas.microsoft.com/office/drawing/2014/main" id="{43A96A6F-7ADE-4F37-967B-7D1CDEB9D362}"/>
                  </a:ext>
                </a:extLst>
              </p:cNvPr>
              <p:cNvSpPr txBox="1"/>
              <p:nvPr/>
            </p:nvSpPr>
            <p:spPr>
              <a:xfrm>
                <a:off x="5234398" y="3352800"/>
                <a:ext cx="4495526" cy="3019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üğü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𝑛𝑜𝑘𝑡𝑎𝑠𝚤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𝑑𝑒𝑛𝑔𝑒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𝑑𝑒𝑛𝑘𝑙𝑒𝑚𝑖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𝓜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Sup>
                                <m:sSubSupPr>
                                  <m:ctrlP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tr-T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tr-TR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num>
                            <m:den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2.5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𝑟𝑎𝑑𝑦𝑎𝑛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2.5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𝑟𝑑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Metin kutusu 71">
                <a:extLst>
                  <a:ext uri="{FF2B5EF4-FFF2-40B4-BE49-F238E27FC236}">
                    <a16:creationId xmlns:a16="http://schemas.microsoft.com/office/drawing/2014/main" id="{43A96A6F-7ADE-4F37-967B-7D1CDEB9D3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398" y="3352800"/>
                <a:ext cx="4495526" cy="3019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Düz Ok Bağlayıcısı 73">
            <a:extLst>
              <a:ext uri="{FF2B5EF4-FFF2-40B4-BE49-F238E27FC236}">
                <a16:creationId xmlns:a16="http://schemas.microsoft.com/office/drawing/2014/main" id="{5962B8DA-DC2F-2350-97D6-62F8CF7363A7}"/>
              </a:ext>
            </a:extLst>
          </p:cNvPr>
          <p:cNvCxnSpPr/>
          <p:nvPr/>
        </p:nvCxnSpPr>
        <p:spPr>
          <a:xfrm flipH="1">
            <a:off x="8097816" y="4511040"/>
            <a:ext cx="660400" cy="386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060A112E-1F99-D4C3-B3A3-C6219F734368}"/>
              </a:ext>
            </a:extLst>
          </p:cNvPr>
          <p:cNvSpPr txBox="1"/>
          <p:nvPr/>
        </p:nvSpPr>
        <p:spPr>
          <a:xfrm>
            <a:off x="8778536" y="4277361"/>
            <a:ext cx="2082800" cy="369332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Simetri  özelliğinden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06290C2D-1098-F5E8-CA0E-12A5D60B49D8}"/>
                  </a:ext>
                </a:extLst>
              </p:cNvPr>
              <p:cNvSpPr txBox="1"/>
              <p:nvPr/>
            </p:nvSpPr>
            <p:spPr>
              <a:xfrm>
                <a:off x="8872806" y="514076"/>
                <a:ext cx="176062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06290C2D-1098-F5E8-CA0E-12A5D60B4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2806" y="514076"/>
                <a:ext cx="1760629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490F7919-3130-E873-057A-B764E09F4995}"/>
                  </a:ext>
                </a:extLst>
              </p:cNvPr>
              <p:cNvSpPr txBox="1"/>
              <p:nvPr/>
            </p:nvSpPr>
            <p:spPr>
              <a:xfrm>
                <a:off x="9025203" y="1166092"/>
                <a:ext cx="1706879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490F7919-3130-E873-057A-B764E09F4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203" y="1166092"/>
                <a:ext cx="1706879" cy="6099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38A7D5A8-CB20-184B-C2C2-804E7853E73B}"/>
                  </a:ext>
                </a:extLst>
              </p:cNvPr>
              <p:cNvSpPr txBox="1"/>
              <p:nvPr/>
            </p:nvSpPr>
            <p:spPr>
              <a:xfrm>
                <a:off x="9036200" y="2327168"/>
                <a:ext cx="1706879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38A7D5A8-CB20-184B-C2C2-804E7853E7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6200" y="2327168"/>
                <a:ext cx="1706879" cy="6099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Metin kutusu 42">
            <a:extLst>
              <a:ext uri="{FF2B5EF4-FFF2-40B4-BE49-F238E27FC236}">
                <a16:creationId xmlns:a16="http://schemas.microsoft.com/office/drawing/2014/main" id="{3B344EEE-9175-9250-38CF-CBD4E67A6D69}"/>
              </a:ext>
            </a:extLst>
          </p:cNvPr>
          <p:cNvSpPr txBox="1"/>
          <p:nvPr/>
        </p:nvSpPr>
        <p:spPr>
          <a:xfrm>
            <a:off x="8930936" y="1809106"/>
            <a:ext cx="2082800" cy="369332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Simetri  özelliğinden </a:t>
            </a:r>
            <a:endParaRPr lang="en-US" dirty="0"/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70DFBE66-D1C4-AC97-DDC0-9BF45E24C473}"/>
              </a:ext>
            </a:extLst>
          </p:cNvPr>
          <p:cNvSpPr txBox="1"/>
          <p:nvPr/>
        </p:nvSpPr>
        <p:spPr>
          <a:xfrm>
            <a:off x="1499018" y="273648"/>
            <a:ext cx="1510705" cy="382881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b="1" dirty="0"/>
              <a:t>UYGULAMA </a:t>
            </a:r>
            <a:endParaRPr lang="en-US" b="1" dirty="0"/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8E59294-97D7-9BB6-58B1-C64311658AC0}"/>
              </a:ext>
            </a:extLst>
          </p:cNvPr>
          <p:cNvSpPr txBox="1"/>
          <p:nvPr/>
        </p:nvSpPr>
        <p:spPr>
          <a:xfrm>
            <a:off x="1193103" y="5355156"/>
            <a:ext cx="2572242" cy="369332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Ankastrelik Momentleri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Metin kutusu 57">
                <a:extLst>
                  <a:ext uri="{FF2B5EF4-FFF2-40B4-BE49-F238E27FC236}">
                    <a16:creationId xmlns:a16="http://schemas.microsoft.com/office/drawing/2014/main" id="{4ADF7338-3DCA-88E3-449E-B74C9904B61B}"/>
                  </a:ext>
                </a:extLst>
              </p:cNvPr>
              <p:cNvSpPr txBox="1"/>
              <p:nvPr/>
            </p:nvSpPr>
            <p:spPr>
              <a:xfrm>
                <a:off x="597809" y="5911882"/>
                <a:ext cx="42388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b="0" i="0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=24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Metin kutusu 57">
                <a:extLst>
                  <a:ext uri="{FF2B5EF4-FFF2-40B4-BE49-F238E27FC236}">
                    <a16:creationId xmlns:a16="http://schemas.microsoft.com/office/drawing/2014/main" id="{4ADF7338-3DCA-88E3-449E-B74C9904B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09" y="5911882"/>
                <a:ext cx="423882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78477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61944DB-AF3E-C734-A5D4-A9F18F4B9D22}"/>
                  </a:ext>
                </a:extLst>
              </p:cNvPr>
              <p:cNvSpPr txBox="1"/>
              <p:nvPr/>
            </p:nvSpPr>
            <p:spPr>
              <a:xfrm>
                <a:off x="954202" y="1036319"/>
                <a:ext cx="6492240" cy="5472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=19.2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=−9.6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=−9.6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=−4.8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52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=−4.8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61944DB-AF3E-C734-A5D4-A9F18F4B9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02" y="1036319"/>
                <a:ext cx="6492240" cy="54724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Metin kutusu 3">
            <a:extLst>
              <a:ext uri="{FF2B5EF4-FFF2-40B4-BE49-F238E27FC236}">
                <a16:creationId xmlns:a16="http://schemas.microsoft.com/office/drawing/2014/main" id="{49971388-1EB5-F9AB-0D35-7C8EC1D3E181}"/>
              </a:ext>
            </a:extLst>
          </p:cNvPr>
          <p:cNvSpPr txBox="1"/>
          <p:nvPr/>
        </p:nvSpPr>
        <p:spPr>
          <a:xfrm>
            <a:off x="2377440" y="528320"/>
            <a:ext cx="604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Çubuk uç momentleri</a:t>
            </a:r>
            <a:endParaRPr lang="en-US" dirty="0"/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F541AB29-29B0-71B5-36C5-93ABB6FDA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721" y="2149653"/>
            <a:ext cx="3667125" cy="2219325"/>
          </a:xfrm>
          <a:prstGeom prst="rect">
            <a:avLst/>
          </a:prstGeom>
        </p:spPr>
      </p:pic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7B438C3F-3110-EB36-9FBA-9AC62A2B3B33}"/>
              </a:ext>
            </a:extLst>
          </p:cNvPr>
          <p:cNvCxnSpPr>
            <a:cxnSpLocks/>
          </p:cNvCxnSpPr>
          <p:nvPr/>
        </p:nvCxnSpPr>
        <p:spPr>
          <a:xfrm flipH="1">
            <a:off x="3855563" y="1230513"/>
            <a:ext cx="2772196" cy="456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4E610673-E0CC-7A16-19F7-B44FF855A65D}"/>
              </a:ext>
            </a:extLst>
          </p:cNvPr>
          <p:cNvSpPr txBox="1"/>
          <p:nvPr/>
        </p:nvSpPr>
        <p:spPr>
          <a:xfrm>
            <a:off x="6648079" y="996834"/>
            <a:ext cx="2082800" cy="369332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Simetri  özelliğinden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48BB217-C752-9FF1-7EDD-3A89BE3C3455}"/>
                  </a:ext>
                </a:extLst>
              </p:cNvPr>
              <p:cNvSpPr txBox="1"/>
              <p:nvPr/>
            </p:nvSpPr>
            <p:spPr>
              <a:xfrm>
                <a:off x="7590761" y="4039700"/>
                <a:ext cx="1760629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48BB217-C752-9FF1-7EDD-3A89BE3C3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61" y="4039700"/>
                <a:ext cx="1760629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EFAC8D58-9F60-270D-5D5E-B2E2D30812FC}"/>
                  </a:ext>
                </a:extLst>
              </p:cNvPr>
              <p:cNvSpPr txBox="1"/>
              <p:nvPr/>
            </p:nvSpPr>
            <p:spPr>
              <a:xfrm>
                <a:off x="7743158" y="4691716"/>
                <a:ext cx="1706879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EFAC8D58-9F60-270D-5D5E-B2E2D3081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158" y="4691716"/>
                <a:ext cx="1706879" cy="6099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B81011E6-EDC3-4FD1-CFFC-91185CFA5E89}"/>
                  </a:ext>
                </a:extLst>
              </p:cNvPr>
              <p:cNvSpPr txBox="1"/>
              <p:nvPr/>
            </p:nvSpPr>
            <p:spPr>
              <a:xfrm>
                <a:off x="7754155" y="5852792"/>
                <a:ext cx="1706879" cy="609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B81011E6-EDC3-4FD1-CFFC-91185CFA5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155" y="5852792"/>
                <a:ext cx="1706879" cy="6099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Metin kutusu 10">
            <a:extLst>
              <a:ext uri="{FF2B5EF4-FFF2-40B4-BE49-F238E27FC236}">
                <a16:creationId xmlns:a16="http://schemas.microsoft.com/office/drawing/2014/main" id="{E3F53980-9E2D-693B-2609-F46177D568B0}"/>
              </a:ext>
            </a:extLst>
          </p:cNvPr>
          <p:cNvSpPr txBox="1"/>
          <p:nvPr/>
        </p:nvSpPr>
        <p:spPr>
          <a:xfrm>
            <a:off x="7648891" y="5334730"/>
            <a:ext cx="2082800" cy="369332"/>
          </a:xfrm>
          <a:prstGeom prst="rect">
            <a:avLst/>
          </a:prstGeom>
          <a:noFill/>
          <a:ln>
            <a:solidFill>
              <a:schemeClr val="accent2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/>
              <a:t>Simetri  özelliğinden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331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495553DA-48F2-4333-972D-26C4FA0B7081}"/>
              </a:ext>
            </a:extLst>
          </p:cNvPr>
          <p:cNvSpPr txBox="1"/>
          <p:nvPr/>
        </p:nvSpPr>
        <p:spPr>
          <a:xfrm>
            <a:off x="2196533" y="294313"/>
            <a:ext cx="213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Dönüştürme:</a:t>
            </a:r>
            <a:endParaRPr lang="en-US" b="1" dirty="0"/>
          </a:p>
        </p:txBody>
      </p:sp>
      <p:cxnSp>
        <p:nvCxnSpPr>
          <p:cNvPr id="8" name="Düz Bağlayıcı 7">
            <a:extLst>
              <a:ext uri="{FF2B5EF4-FFF2-40B4-BE49-F238E27FC236}">
                <a16:creationId xmlns:a16="http://schemas.microsoft.com/office/drawing/2014/main" id="{AA7D207E-DEA1-F928-D0C7-F7C2E37DF21B}"/>
              </a:ext>
            </a:extLst>
          </p:cNvPr>
          <p:cNvCxnSpPr/>
          <p:nvPr/>
        </p:nvCxnSpPr>
        <p:spPr>
          <a:xfrm>
            <a:off x="6088701" y="770230"/>
            <a:ext cx="0" cy="170083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0" name="Grup 79">
            <a:extLst>
              <a:ext uri="{FF2B5EF4-FFF2-40B4-BE49-F238E27FC236}">
                <a16:creationId xmlns:a16="http://schemas.microsoft.com/office/drawing/2014/main" id="{B782FDE1-0C68-E992-22B2-0F5DF077E9B2}"/>
              </a:ext>
            </a:extLst>
          </p:cNvPr>
          <p:cNvGrpSpPr/>
          <p:nvPr/>
        </p:nvGrpSpPr>
        <p:grpSpPr>
          <a:xfrm>
            <a:off x="1420177" y="897652"/>
            <a:ext cx="9481380" cy="5557522"/>
            <a:chOff x="1420177" y="897652"/>
            <a:chExt cx="9481380" cy="5557522"/>
          </a:xfrm>
        </p:grpSpPr>
        <p:pic>
          <p:nvPicPr>
            <p:cNvPr id="4" name="Resim 3">
              <a:extLst>
                <a:ext uri="{FF2B5EF4-FFF2-40B4-BE49-F238E27FC236}">
                  <a16:creationId xmlns:a16="http://schemas.microsoft.com/office/drawing/2014/main" id="{A762FB6F-4EF2-07CF-D3CB-72CB69254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0177" y="1190307"/>
              <a:ext cx="695325" cy="657225"/>
            </a:xfrm>
            <a:prstGeom prst="rect">
              <a:avLst/>
            </a:prstGeom>
          </p:spPr>
        </p:pic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D8A247B5-6616-0300-9590-C40A1C98BC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4930" y="1411605"/>
              <a:ext cx="723900" cy="438150"/>
            </a:xfrm>
            <a:prstGeom prst="rect">
              <a:avLst/>
            </a:prstGeom>
          </p:spPr>
        </p:pic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5AC4C2EA-72AF-6EBA-40B6-6DAC40D98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7985" y="1339215"/>
              <a:ext cx="666750" cy="400050"/>
            </a:xfrm>
            <a:prstGeom prst="rect">
              <a:avLst/>
            </a:prstGeom>
          </p:spPr>
        </p:pic>
        <p:pic>
          <p:nvPicPr>
            <p:cNvPr id="7" name="Resim 6">
              <a:extLst>
                <a:ext uri="{FF2B5EF4-FFF2-40B4-BE49-F238E27FC236}">
                  <a16:creationId xmlns:a16="http://schemas.microsoft.com/office/drawing/2014/main" id="{67FC1BE8-ADDC-B1E3-F23C-33395EDCE2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9730" y="1411605"/>
              <a:ext cx="723900" cy="438150"/>
            </a:xfrm>
            <a:prstGeom prst="rect">
              <a:avLst/>
            </a:prstGeom>
          </p:spPr>
        </p:pic>
        <p:cxnSp>
          <p:nvCxnSpPr>
            <p:cNvPr id="10" name="Düz Bağlayıcı 9">
              <a:extLst>
                <a:ext uri="{FF2B5EF4-FFF2-40B4-BE49-F238E27FC236}">
                  <a16:creationId xmlns:a16="http://schemas.microsoft.com/office/drawing/2014/main" id="{2CF1497C-1341-2090-0168-9230192F2C5C}"/>
                </a:ext>
              </a:extLst>
            </p:cNvPr>
            <p:cNvCxnSpPr/>
            <p:nvPr/>
          </p:nvCxnSpPr>
          <p:spPr>
            <a:xfrm>
              <a:off x="5953760" y="897652"/>
              <a:ext cx="229870" cy="2926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83BEA218-BB27-EA58-C752-6BBD9C7ECA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760" y="912470"/>
              <a:ext cx="223520" cy="27982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Yay 12">
              <a:extLst>
                <a:ext uri="{FF2B5EF4-FFF2-40B4-BE49-F238E27FC236}">
                  <a16:creationId xmlns:a16="http://schemas.microsoft.com/office/drawing/2014/main" id="{8CC27654-1A5C-A727-AB48-16821D0217DA}"/>
                </a:ext>
              </a:extLst>
            </p:cNvPr>
            <p:cNvSpPr/>
            <p:nvPr/>
          </p:nvSpPr>
          <p:spPr>
            <a:xfrm rot="703579">
              <a:off x="4714614" y="14249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Yay 13">
              <a:extLst>
                <a:ext uri="{FF2B5EF4-FFF2-40B4-BE49-F238E27FC236}">
                  <a16:creationId xmlns:a16="http://schemas.microsoft.com/office/drawing/2014/main" id="{B778FC9C-4B03-5870-93C5-5454B0344894}"/>
                </a:ext>
              </a:extLst>
            </p:cNvPr>
            <p:cNvSpPr/>
            <p:nvPr/>
          </p:nvSpPr>
          <p:spPr>
            <a:xfrm rot="703579">
              <a:off x="3221094" y="14350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Yay 14">
              <a:extLst>
                <a:ext uri="{FF2B5EF4-FFF2-40B4-BE49-F238E27FC236}">
                  <a16:creationId xmlns:a16="http://schemas.microsoft.com/office/drawing/2014/main" id="{C6150DF2-2D39-2C04-6367-59D172D4F72B}"/>
                </a:ext>
              </a:extLst>
            </p:cNvPr>
            <p:cNvSpPr/>
            <p:nvPr/>
          </p:nvSpPr>
          <p:spPr>
            <a:xfrm rot="703579">
              <a:off x="1910454" y="14249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Yay 15">
              <a:extLst>
                <a:ext uri="{FF2B5EF4-FFF2-40B4-BE49-F238E27FC236}">
                  <a16:creationId xmlns:a16="http://schemas.microsoft.com/office/drawing/2014/main" id="{030E4D56-994B-5F56-AD8F-AE4C84581E7A}"/>
                </a:ext>
              </a:extLst>
            </p:cNvPr>
            <p:cNvSpPr/>
            <p:nvPr/>
          </p:nvSpPr>
          <p:spPr>
            <a:xfrm rot="11346957">
              <a:off x="2499734" y="14147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Resim 16">
              <a:extLst>
                <a:ext uri="{FF2B5EF4-FFF2-40B4-BE49-F238E27FC236}">
                  <a16:creationId xmlns:a16="http://schemas.microsoft.com/office/drawing/2014/main" id="{14A52D66-026C-92FF-A5B5-1E88C5EA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97045" y="3405822"/>
              <a:ext cx="590550" cy="676275"/>
            </a:xfrm>
            <a:prstGeom prst="rect">
              <a:avLst/>
            </a:prstGeom>
          </p:spPr>
        </p:pic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B739CEBB-7951-59BB-1D05-5F1A84853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79595" y="2385377"/>
              <a:ext cx="323850" cy="542925"/>
            </a:xfrm>
            <a:prstGeom prst="rect">
              <a:avLst/>
            </a:prstGeom>
          </p:spPr>
        </p:pic>
        <p:sp>
          <p:nvSpPr>
            <p:cNvPr id="19" name="Yay 18">
              <a:extLst>
                <a:ext uri="{FF2B5EF4-FFF2-40B4-BE49-F238E27FC236}">
                  <a16:creationId xmlns:a16="http://schemas.microsoft.com/office/drawing/2014/main" id="{B307ED1B-3776-2C06-740D-0B542688F616}"/>
                </a:ext>
              </a:extLst>
            </p:cNvPr>
            <p:cNvSpPr/>
            <p:nvPr/>
          </p:nvSpPr>
          <p:spPr>
            <a:xfrm rot="17273487">
              <a:off x="4389494" y="22986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Yay 19">
              <a:extLst>
                <a:ext uri="{FF2B5EF4-FFF2-40B4-BE49-F238E27FC236}">
                  <a16:creationId xmlns:a16="http://schemas.microsoft.com/office/drawing/2014/main" id="{3A971A9E-95E5-2E31-1609-F1399BFD0041}"/>
                </a:ext>
              </a:extLst>
            </p:cNvPr>
            <p:cNvSpPr/>
            <p:nvPr/>
          </p:nvSpPr>
          <p:spPr>
            <a:xfrm rot="5920155">
              <a:off x="4361616" y="2763130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Yay 20">
              <a:extLst>
                <a:ext uri="{FF2B5EF4-FFF2-40B4-BE49-F238E27FC236}">
                  <a16:creationId xmlns:a16="http://schemas.microsoft.com/office/drawing/2014/main" id="{664EC07F-8A66-2D42-DFD5-D8EACBA9ACB0}"/>
                </a:ext>
              </a:extLst>
            </p:cNvPr>
            <p:cNvSpPr/>
            <p:nvPr/>
          </p:nvSpPr>
          <p:spPr>
            <a:xfrm rot="10800000">
              <a:off x="4054214" y="14147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Yay 21">
              <a:extLst>
                <a:ext uri="{FF2B5EF4-FFF2-40B4-BE49-F238E27FC236}">
                  <a16:creationId xmlns:a16="http://schemas.microsoft.com/office/drawing/2014/main" id="{F10CD405-305D-6302-01CD-04DAE6D01275}"/>
                </a:ext>
              </a:extLst>
            </p:cNvPr>
            <p:cNvSpPr/>
            <p:nvPr/>
          </p:nvSpPr>
          <p:spPr>
            <a:xfrm rot="5960427">
              <a:off x="4409814" y="16484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Yay 22">
              <a:extLst>
                <a:ext uri="{FF2B5EF4-FFF2-40B4-BE49-F238E27FC236}">
                  <a16:creationId xmlns:a16="http://schemas.microsoft.com/office/drawing/2014/main" id="{57782AEA-78F0-9541-4D8B-3FB4E580A15E}"/>
                </a:ext>
              </a:extLst>
            </p:cNvPr>
            <p:cNvSpPr/>
            <p:nvPr/>
          </p:nvSpPr>
          <p:spPr>
            <a:xfrm rot="10800000">
              <a:off x="5314054" y="140458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Düz Bağlayıcı 23">
              <a:extLst>
                <a:ext uri="{FF2B5EF4-FFF2-40B4-BE49-F238E27FC236}">
                  <a16:creationId xmlns:a16="http://schemas.microsoft.com/office/drawing/2014/main" id="{37923AE8-394B-A489-29DE-839B445DEF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88781" y="1597301"/>
              <a:ext cx="69817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Bağlayıcı 25">
              <a:extLst>
                <a:ext uri="{FF2B5EF4-FFF2-40B4-BE49-F238E27FC236}">
                  <a16:creationId xmlns:a16="http://schemas.microsoft.com/office/drawing/2014/main" id="{AF7160D4-9E13-BAAC-5155-00C8D994AD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64702" y="3405822"/>
              <a:ext cx="0" cy="30613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Düz Bağlayıcı 28">
              <a:extLst>
                <a:ext uri="{FF2B5EF4-FFF2-40B4-BE49-F238E27FC236}">
                  <a16:creationId xmlns:a16="http://schemas.microsoft.com/office/drawing/2014/main" id="{6B9E4A5C-66C2-FD0B-438F-EE278CBF76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4862" y="1577022"/>
              <a:ext cx="0" cy="306134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Metin kutusu 29">
              <a:extLst>
                <a:ext uri="{FF2B5EF4-FFF2-40B4-BE49-F238E27FC236}">
                  <a16:creationId xmlns:a16="http://schemas.microsoft.com/office/drawing/2014/main" id="{8216DC04-6F57-FDA6-3122-DCF1E6E34D80}"/>
                </a:ext>
              </a:extLst>
            </p:cNvPr>
            <p:cNvSpPr txBox="1"/>
            <p:nvPr/>
          </p:nvSpPr>
          <p:spPr>
            <a:xfrm>
              <a:off x="3931921" y="2946400"/>
              <a:ext cx="548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31" name="Yay 30">
              <a:extLst>
                <a:ext uri="{FF2B5EF4-FFF2-40B4-BE49-F238E27FC236}">
                  <a16:creationId xmlns:a16="http://schemas.microsoft.com/office/drawing/2014/main" id="{C4C6D4B8-2B41-9126-6E69-D0185EB9536D}"/>
                </a:ext>
              </a:extLst>
            </p:cNvPr>
            <p:cNvSpPr/>
            <p:nvPr/>
          </p:nvSpPr>
          <p:spPr>
            <a:xfrm rot="16200000">
              <a:off x="4287894" y="33451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Metin kutusu 31">
              <a:extLst>
                <a:ext uri="{FF2B5EF4-FFF2-40B4-BE49-F238E27FC236}">
                  <a16:creationId xmlns:a16="http://schemas.microsoft.com/office/drawing/2014/main" id="{7692DFEE-63A2-AB2F-79B5-0B5D1DC18188}"/>
                </a:ext>
              </a:extLst>
            </p:cNvPr>
            <p:cNvSpPr txBox="1"/>
            <p:nvPr/>
          </p:nvSpPr>
          <p:spPr>
            <a:xfrm>
              <a:off x="4814137" y="1129730"/>
              <a:ext cx="777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19.2</a:t>
              </a:r>
              <a:endParaRPr lang="en-US" b="1" dirty="0"/>
            </a:p>
          </p:txBody>
        </p:sp>
        <p:sp>
          <p:nvSpPr>
            <p:cNvPr id="33" name="Metin kutusu 32">
              <a:extLst>
                <a:ext uri="{FF2B5EF4-FFF2-40B4-BE49-F238E27FC236}">
                  <a16:creationId xmlns:a16="http://schemas.microsoft.com/office/drawing/2014/main" id="{8FE47595-E838-86DB-677E-19D27B92BE42}"/>
                </a:ext>
              </a:extLst>
            </p:cNvPr>
            <p:cNvSpPr txBox="1"/>
            <p:nvPr/>
          </p:nvSpPr>
          <p:spPr>
            <a:xfrm>
              <a:off x="3564457" y="109925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1D186ADD-8123-E55B-A4C3-E06D2B8EACDB}"/>
                </a:ext>
              </a:extLst>
            </p:cNvPr>
            <p:cNvSpPr txBox="1"/>
            <p:nvPr/>
          </p:nvSpPr>
          <p:spPr>
            <a:xfrm>
              <a:off x="2070937" y="100781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7932880B-7914-78C6-8DA0-6AD6667264D4}"/>
                </a:ext>
              </a:extLst>
            </p:cNvPr>
            <p:cNvSpPr txBox="1"/>
            <p:nvPr/>
          </p:nvSpPr>
          <p:spPr>
            <a:xfrm>
              <a:off x="4285817" y="195269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1578C4E0-8C09-0630-FF54-86F20B29A3D5}"/>
                </a:ext>
              </a:extLst>
            </p:cNvPr>
            <p:cNvCxnSpPr/>
            <p:nvPr/>
          </p:nvCxnSpPr>
          <p:spPr>
            <a:xfrm>
              <a:off x="4724400" y="4622800"/>
              <a:ext cx="596392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Düz Bağlayıcı 36">
              <a:extLst>
                <a:ext uri="{FF2B5EF4-FFF2-40B4-BE49-F238E27FC236}">
                  <a16:creationId xmlns:a16="http://schemas.microsoft.com/office/drawing/2014/main" id="{16E5FAA7-D371-C4DA-2C85-A972955BC79F}"/>
                </a:ext>
              </a:extLst>
            </p:cNvPr>
            <p:cNvCxnSpPr/>
            <p:nvPr/>
          </p:nvCxnSpPr>
          <p:spPr>
            <a:xfrm>
              <a:off x="6715760" y="4643120"/>
              <a:ext cx="0" cy="10769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AADAA9C1-AD3A-CA24-DA44-0F9025C1CCF7}"/>
                </a:ext>
              </a:extLst>
            </p:cNvPr>
            <p:cNvCxnSpPr/>
            <p:nvPr/>
          </p:nvCxnSpPr>
          <p:spPr>
            <a:xfrm>
              <a:off x="8747760" y="4632960"/>
              <a:ext cx="0" cy="107696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9" name="Grup 38">
              <a:extLst>
                <a:ext uri="{FF2B5EF4-FFF2-40B4-BE49-F238E27FC236}">
                  <a16:creationId xmlns:a16="http://schemas.microsoft.com/office/drawing/2014/main" id="{0E9F5E5A-E718-5AD1-51B8-B55B3EBA3A41}"/>
                </a:ext>
              </a:extLst>
            </p:cNvPr>
            <p:cNvGrpSpPr/>
            <p:nvPr/>
          </p:nvGrpSpPr>
          <p:grpSpPr bwMode="auto">
            <a:xfrm>
              <a:off x="6447665" y="5687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40" name="Rectangle 24" descr="Light upward diagonal">
                <a:extLst>
                  <a:ext uri="{FF2B5EF4-FFF2-40B4-BE49-F238E27FC236}">
                    <a16:creationId xmlns:a16="http://schemas.microsoft.com/office/drawing/2014/main" id="{B3FAB187-2370-BC0A-85D0-6C4D501D5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1" name="AutoShape 25">
                <a:extLst>
                  <a:ext uri="{FF2B5EF4-FFF2-40B4-BE49-F238E27FC236}">
                    <a16:creationId xmlns:a16="http://schemas.microsoft.com/office/drawing/2014/main" id="{CAD3A1A5-4E0D-86C4-75DB-88ADD3E590B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42" name="Grup 41">
              <a:extLst>
                <a:ext uri="{FF2B5EF4-FFF2-40B4-BE49-F238E27FC236}">
                  <a16:creationId xmlns:a16="http://schemas.microsoft.com/office/drawing/2014/main" id="{A0F3D39D-3319-FA44-9A29-41918DE3C54E}"/>
                </a:ext>
              </a:extLst>
            </p:cNvPr>
            <p:cNvGrpSpPr/>
            <p:nvPr/>
          </p:nvGrpSpPr>
          <p:grpSpPr bwMode="auto">
            <a:xfrm rot="16200000">
              <a:off x="10531985" y="453980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43" name="Rectangle 24" descr="Light upward diagonal">
                <a:extLst>
                  <a:ext uri="{FF2B5EF4-FFF2-40B4-BE49-F238E27FC236}">
                    <a16:creationId xmlns:a16="http://schemas.microsoft.com/office/drawing/2014/main" id="{349D3721-8687-002A-14E6-9FD2413EC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4" name="AutoShape 25">
                <a:extLst>
                  <a:ext uri="{FF2B5EF4-FFF2-40B4-BE49-F238E27FC236}">
                    <a16:creationId xmlns:a16="http://schemas.microsoft.com/office/drawing/2014/main" id="{3318DB34-3AAC-1382-40BF-A4083DC64F6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45" name="Grup 44">
              <a:extLst>
                <a:ext uri="{FF2B5EF4-FFF2-40B4-BE49-F238E27FC236}">
                  <a16:creationId xmlns:a16="http://schemas.microsoft.com/office/drawing/2014/main" id="{D4195D25-4FAC-A442-937C-75031F7CFD2C}"/>
                </a:ext>
              </a:extLst>
            </p:cNvPr>
            <p:cNvGrpSpPr/>
            <p:nvPr/>
          </p:nvGrpSpPr>
          <p:grpSpPr bwMode="auto">
            <a:xfrm rot="5400000">
              <a:off x="4385185" y="45296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46" name="Rectangle 24" descr="Light upward diagonal">
                <a:extLst>
                  <a:ext uri="{FF2B5EF4-FFF2-40B4-BE49-F238E27FC236}">
                    <a16:creationId xmlns:a16="http://schemas.microsoft.com/office/drawing/2014/main" id="{45547BCF-F4CB-1410-8AE4-F29CE1D56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47" name="AutoShape 25">
                <a:extLst>
                  <a:ext uri="{FF2B5EF4-FFF2-40B4-BE49-F238E27FC236}">
                    <a16:creationId xmlns:a16="http://schemas.microsoft.com/office/drawing/2014/main" id="{3DF24F6A-EDA8-62B7-22A9-A48825BCCD2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48" name="Grup 47">
              <a:extLst>
                <a:ext uri="{FF2B5EF4-FFF2-40B4-BE49-F238E27FC236}">
                  <a16:creationId xmlns:a16="http://schemas.microsoft.com/office/drawing/2014/main" id="{5B577D0D-A356-01FB-8FA6-15EB5D19E495}"/>
                </a:ext>
              </a:extLst>
            </p:cNvPr>
            <p:cNvGrpSpPr/>
            <p:nvPr/>
          </p:nvGrpSpPr>
          <p:grpSpPr bwMode="auto">
            <a:xfrm>
              <a:off x="8479665" y="56370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49" name="Rectangle 24" descr="Light upward diagonal">
                <a:extLst>
                  <a:ext uri="{FF2B5EF4-FFF2-40B4-BE49-F238E27FC236}">
                    <a16:creationId xmlns:a16="http://schemas.microsoft.com/office/drawing/2014/main" id="{EB46D7EB-7137-76DD-9AC9-1237D8C0A3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0" name="AutoShape 25">
                <a:extLst>
                  <a:ext uri="{FF2B5EF4-FFF2-40B4-BE49-F238E27FC236}">
                    <a16:creationId xmlns:a16="http://schemas.microsoft.com/office/drawing/2014/main" id="{21637D0E-33C2-66AD-276D-2D699784C02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cxnSp>
          <p:nvCxnSpPr>
            <p:cNvPr id="51" name="Düz Bağlayıcı 50">
              <a:extLst>
                <a:ext uri="{FF2B5EF4-FFF2-40B4-BE49-F238E27FC236}">
                  <a16:creationId xmlns:a16="http://schemas.microsoft.com/office/drawing/2014/main" id="{D9F35A04-1C48-295A-9019-309C95AA7EEF}"/>
                </a:ext>
              </a:extLst>
            </p:cNvPr>
            <p:cNvCxnSpPr/>
            <p:nvPr/>
          </p:nvCxnSpPr>
          <p:spPr>
            <a:xfrm>
              <a:off x="7734621" y="3980790"/>
              <a:ext cx="0" cy="1700831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C8424820-E2EB-A847-4548-042ADA9B1FE1}"/>
                </a:ext>
              </a:extLst>
            </p:cNvPr>
            <p:cNvSpPr txBox="1"/>
            <p:nvPr/>
          </p:nvSpPr>
          <p:spPr>
            <a:xfrm>
              <a:off x="4671897" y="42793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1</a:t>
              </a:r>
              <a:endParaRPr lang="en-US" sz="2400" b="1" baseline="-25000" dirty="0"/>
            </a:p>
          </p:txBody>
        </p:sp>
        <p:sp>
          <p:nvSpPr>
            <p:cNvPr id="69" name="Metin kutusu 68">
              <a:extLst>
                <a:ext uri="{FF2B5EF4-FFF2-40B4-BE49-F238E27FC236}">
                  <a16:creationId xmlns:a16="http://schemas.microsoft.com/office/drawing/2014/main" id="{136B060D-0156-2D40-3A26-84148C5538C8}"/>
                </a:ext>
              </a:extLst>
            </p:cNvPr>
            <p:cNvSpPr txBox="1"/>
            <p:nvPr/>
          </p:nvSpPr>
          <p:spPr>
            <a:xfrm>
              <a:off x="6500697" y="42793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2</a:t>
              </a:r>
              <a:endParaRPr lang="en-US" sz="2400" b="1" baseline="-25000" dirty="0"/>
            </a:p>
          </p:txBody>
        </p:sp>
        <p:sp>
          <p:nvSpPr>
            <p:cNvPr id="70" name="Metin kutusu 69">
              <a:extLst>
                <a:ext uri="{FF2B5EF4-FFF2-40B4-BE49-F238E27FC236}">
                  <a16:creationId xmlns:a16="http://schemas.microsoft.com/office/drawing/2014/main" id="{C8E6665B-F730-8397-226D-BF66EA8C6493}"/>
                </a:ext>
              </a:extLst>
            </p:cNvPr>
            <p:cNvSpPr txBox="1"/>
            <p:nvPr/>
          </p:nvSpPr>
          <p:spPr>
            <a:xfrm>
              <a:off x="8674937" y="4289492"/>
              <a:ext cx="3979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</a:t>
              </a:r>
              <a:endParaRPr lang="en-US" sz="2400" b="1" baseline="-25000" dirty="0"/>
            </a:p>
          </p:txBody>
        </p:sp>
        <p:sp>
          <p:nvSpPr>
            <p:cNvPr id="71" name="Metin kutusu 70">
              <a:extLst>
                <a:ext uri="{FF2B5EF4-FFF2-40B4-BE49-F238E27FC236}">
                  <a16:creationId xmlns:a16="http://schemas.microsoft.com/office/drawing/2014/main" id="{6CD8BAB0-8301-9F1D-43F7-78FA376B3ECD}"/>
                </a:ext>
              </a:extLst>
            </p:cNvPr>
            <p:cNvSpPr txBox="1"/>
            <p:nvPr/>
          </p:nvSpPr>
          <p:spPr>
            <a:xfrm>
              <a:off x="8692759" y="528517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</a:t>
              </a:r>
              <a:endParaRPr lang="en-US" sz="2400" b="1" baseline="-25000" dirty="0"/>
            </a:p>
          </p:txBody>
        </p:sp>
        <p:sp>
          <p:nvSpPr>
            <p:cNvPr id="72" name="Metin kutusu 71">
              <a:extLst>
                <a:ext uri="{FF2B5EF4-FFF2-40B4-BE49-F238E27FC236}">
                  <a16:creationId xmlns:a16="http://schemas.microsoft.com/office/drawing/2014/main" id="{BE440253-EEBF-6174-2987-F6BC969B052A}"/>
                </a:ext>
              </a:extLst>
            </p:cNvPr>
            <p:cNvSpPr txBox="1"/>
            <p:nvPr/>
          </p:nvSpPr>
          <p:spPr>
            <a:xfrm>
              <a:off x="6711559" y="532581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5</a:t>
              </a:r>
              <a:endParaRPr lang="en-US" sz="2400" b="1" baseline="-25000" dirty="0"/>
            </a:p>
          </p:txBody>
        </p:sp>
        <p:cxnSp>
          <p:nvCxnSpPr>
            <p:cNvPr id="73" name="Düz Bağlayıcı 72">
              <a:extLst>
                <a:ext uri="{FF2B5EF4-FFF2-40B4-BE49-F238E27FC236}">
                  <a16:creationId xmlns:a16="http://schemas.microsoft.com/office/drawing/2014/main" id="{605B68BE-EB54-DFB0-E995-157D30D1E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38461" y="470626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Düz Bağlayıcı 73">
              <a:extLst>
                <a:ext uri="{FF2B5EF4-FFF2-40B4-BE49-F238E27FC236}">
                  <a16:creationId xmlns:a16="http://schemas.microsoft.com/office/drawing/2014/main" id="{5DD517C1-C963-8302-CE25-688B297304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4381" y="469610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Düz Bağlayıcı 74">
              <a:extLst>
                <a:ext uri="{FF2B5EF4-FFF2-40B4-BE49-F238E27FC236}">
                  <a16:creationId xmlns:a16="http://schemas.microsoft.com/office/drawing/2014/main" id="{80734F3E-31F1-8FDD-40AD-44C78A4778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99821" y="4696101"/>
              <a:ext cx="1" cy="55001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Düz Bağlayıcı 75">
              <a:extLst>
                <a:ext uri="{FF2B5EF4-FFF2-40B4-BE49-F238E27FC236}">
                  <a16:creationId xmlns:a16="http://schemas.microsoft.com/office/drawing/2014/main" id="{5A6E16FC-9133-088C-06E8-9C0775716F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79581" y="4716421"/>
              <a:ext cx="1" cy="55001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Bağlayıcı 82">
              <a:extLst>
                <a:ext uri="{FF2B5EF4-FFF2-40B4-BE49-F238E27FC236}">
                  <a16:creationId xmlns:a16="http://schemas.microsoft.com/office/drawing/2014/main" id="{2F35F936-793B-9272-4D12-4117A189D0DB}"/>
                </a:ext>
              </a:extLst>
            </p:cNvPr>
            <p:cNvCxnSpPr>
              <a:cxnSpLocks/>
            </p:cNvCxnSpPr>
            <p:nvPr/>
          </p:nvCxnSpPr>
          <p:spPr>
            <a:xfrm>
              <a:off x="4754880" y="4612640"/>
              <a:ext cx="0" cy="2967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Düz Bağlayıcı 88">
              <a:extLst>
                <a:ext uri="{FF2B5EF4-FFF2-40B4-BE49-F238E27FC236}">
                  <a16:creationId xmlns:a16="http://schemas.microsoft.com/office/drawing/2014/main" id="{775B4E37-210A-C84D-CDD4-52365E0F57E0}"/>
                </a:ext>
              </a:extLst>
            </p:cNvPr>
            <p:cNvCxnSpPr>
              <a:cxnSpLocks/>
            </p:cNvCxnSpPr>
            <p:nvPr/>
          </p:nvCxnSpPr>
          <p:spPr>
            <a:xfrm>
              <a:off x="6705600" y="3711956"/>
              <a:ext cx="0" cy="9311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Düz Bağlayıcı 91">
              <a:extLst>
                <a:ext uri="{FF2B5EF4-FFF2-40B4-BE49-F238E27FC236}">
                  <a16:creationId xmlns:a16="http://schemas.microsoft.com/office/drawing/2014/main" id="{780E253A-461A-5BDC-EAF7-66A1E10385CB}"/>
                </a:ext>
              </a:extLst>
            </p:cNvPr>
            <p:cNvCxnSpPr>
              <a:stCxn id="46" idx="3"/>
            </p:cNvCxnSpPr>
            <p:nvPr/>
          </p:nvCxnSpPr>
          <p:spPr>
            <a:xfrm flipV="1">
              <a:off x="4644282" y="4104640"/>
              <a:ext cx="2061318" cy="7868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Düz Bağlayıcı 92">
              <a:extLst>
                <a:ext uri="{FF2B5EF4-FFF2-40B4-BE49-F238E27FC236}">
                  <a16:creationId xmlns:a16="http://schemas.microsoft.com/office/drawing/2014/main" id="{D453BFBF-2603-A5A8-2ED0-BD9AC88FFAD0}"/>
                </a:ext>
              </a:extLst>
            </p:cNvPr>
            <p:cNvCxnSpPr>
              <a:cxnSpLocks/>
            </p:cNvCxnSpPr>
            <p:nvPr/>
          </p:nvCxnSpPr>
          <p:spPr>
            <a:xfrm>
              <a:off x="6705600" y="5679440"/>
              <a:ext cx="355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Düz Bağlayıcı 96">
              <a:extLst>
                <a:ext uri="{FF2B5EF4-FFF2-40B4-BE49-F238E27FC236}">
                  <a16:creationId xmlns:a16="http://schemas.microsoft.com/office/drawing/2014/main" id="{8A6DE6EC-4F9A-4467-1C5F-CB91BE140D15}"/>
                </a:ext>
              </a:extLst>
            </p:cNvPr>
            <p:cNvCxnSpPr>
              <a:cxnSpLocks/>
            </p:cNvCxnSpPr>
            <p:nvPr/>
          </p:nvCxnSpPr>
          <p:spPr>
            <a:xfrm>
              <a:off x="6068381" y="4587406"/>
              <a:ext cx="992819" cy="109031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Düz Bağlayıcı 97">
              <a:extLst>
                <a:ext uri="{FF2B5EF4-FFF2-40B4-BE49-F238E27FC236}">
                  <a16:creationId xmlns:a16="http://schemas.microsoft.com/office/drawing/2014/main" id="{9C719757-9F79-097E-23BE-71E12556C490}"/>
                </a:ext>
              </a:extLst>
            </p:cNvPr>
            <p:cNvCxnSpPr>
              <a:cxnSpLocks/>
            </p:cNvCxnSpPr>
            <p:nvPr/>
          </p:nvCxnSpPr>
          <p:spPr>
            <a:xfrm>
              <a:off x="8747760" y="3711956"/>
              <a:ext cx="0" cy="9108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Yay 102">
              <a:extLst>
                <a:ext uri="{FF2B5EF4-FFF2-40B4-BE49-F238E27FC236}">
                  <a16:creationId xmlns:a16="http://schemas.microsoft.com/office/drawing/2014/main" id="{FC7B72D5-7537-C395-744B-60DF5DB112AA}"/>
                </a:ext>
              </a:extLst>
            </p:cNvPr>
            <p:cNvSpPr/>
            <p:nvPr/>
          </p:nvSpPr>
          <p:spPr>
            <a:xfrm rot="5400000">
              <a:off x="6398514" y="2644259"/>
              <a:ext cx="2666999" cy="2052829"/>
            </a:xfrm>
            <a:prstGeom prst="arc">
              <a:avLst>
                <a:gd name="adj1" fmla="val 15809148"/>
                <a:gd name="adj2" fmla="val 584829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Düz Bağlayıcı 103">
              <a:extLst>
                <a:ext uri="{FF2B5EF4-FFF2-40B4-BE49-F238E27FC236}">
                  <a16:creationId xmlns:a16="http://schemas.microsoft.com/office/drawing/2014/main" id="{B2A9131E-5897-6367-97A3-E124D95CC8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28781" y="3720741"/>
              <a:ext cx="2057916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Düz Ok Bağlayıcısı 106">
              <a:extLst>
                <a:ext uri="{FF2B5EF4-FFF2-40B4-BE49-F238E27FC236}">
                  <a16:creationId xmlns:a16="http://schemas.microsoft.com/office/drawing/2014/main" id="{7F860DE3-D226-49A4-964A-0E301368AA19}"/>
                </a:ext>
              </a:extLst>
            </p:cNvPr>
            <p:cNvCxnSpPr/>
            <p:nvPr/>
          </p:nvCxnSpPr>
          <p:spPr>
            <a:xfrm>
              <a:off x="7765101" y="3711956"/>
              <a:ext cx="0" cy="1292217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Düz Bağlayıcı 107">
              <a:extLst>
                <a:ext uri="{FF2B5EF4-FFF2-40B4-BE49-F238E27FC236}">
                  <a16:creationId xmlns:a16="http://schemas.microsoft.com/office/drawing/2014/main" id="{7A3A3316-5796-CB13-EB99-63B6D07033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06861" y="4617554"/>
              <a:ext cx="779379" cy="10054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Düz Bağlayıcı 114">
              <a:extLst>
                <a:ext uri="{FF2B5EF4-FFF2-40B4-BE49-F238E27FC236}">
                  <a16:creationId xmlns:a16="http://schemas.microsoft.com/office/drawing/2014/main" id="{78557E32-D9BC-08D3-D275-D07000BC5AF3}"/>
                </a:ext>
              </a:extLst>
            </p:cNvPr>
            <p:cNvCxnSpPr>
              <a:cxnSpLocks/>
            </p:cNvCxnSpPr>
            <p:nvPr/>
          </p:nvCxnSpPr>
          <p:spPr>
            <a:xfrm>
              <a:off x="8758428" y="4104640"/>
              <a:ext cx="1950212" cy="75708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Metin kutusu 117">
              <a:extLst>
                <a:ext uri="{FF2B5EF4-FFF2-40B4-BE49-F238E27FC236}">
                  <a16:creationId xmlns:a16="http://schemas.microsoft.com/office/drawing/2014/main" id="{ADD1D9AB-F850-077A-D461-691F99EE67F8}"/>
                </a:ext>
              </a:extLst>
            </p:cNvPr>
            <p:cNvSpPr txBox="1"/>
            <p:nvPr/>
          </p:nvSpPr>
          <p:spPr>
            <a:xfrm>
              <a:off x="4704080" y="45505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19" name="Metin kutusu 118">
              <a:extLst>
                <a:ext uri="{FF2B5EF4-FFF2-40B4-BE49-F238E27FC236}">
                  <a16:creationId xmlns:a16="http://schemas.microsoft.com/office/drawing/2014/main" id="{3FCA5C57-71EC-CDF5-E5B4-FED0FE285274}"/>
                </a:ext>
              </a:extLst>
            </p:cNvPr>
            <p:cNvSpPr txBox="1"/>
            <p:nvPr/>
          </p:nvSpPr>
          <p:spPr>
            <a:xfrm>
              <a:off x="6614160" y="53023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20" name="Metin kutusu 119">
              <a:extLst>
                <a:ext uri="{FF2B5EF4-FFF2-40B4-BE49-F238E27FC236}">
                  <a16:creationId xmlns:a16="http://schemas.microsoft.com/office/drawing/2014/main" id="{E7147460-308C-ED90-993F-39C031C80AC4}"/>
                </a:ext>
              </a:extLst>
            </p:cNvPr>
            <p:cNvSpPr txBox="1"/>
            <p:nvPr/>
          </p:nvSpPr>
          <p:spPr>
            <a:xfrm>
              <a:off x="8483600" y="538366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21" name="Metin kutusu 120">
              <a:extLst>
                <a:ext uri="{FF2B5EF4-FFF2-40B4-BE49-F238E27FC236}">
                  <a16:creationId xmlns:a16="http://schemas.microsoft.com/office/drawing/2014/main" id="{272940F3-F5BA-0C75-75F6-59A19CC034A9}"/>
                </a:ext>
              </a:extLst>
            </p:cNvPr>
            <p:cNvSpPr txBox="1"/>
            <p:nvPr/>
          </p:nvSpPr>
          <p:spPr>
            <a:xfrm>
              <a:off x="10424160" y="456070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22" name="Metin kutusu 121">
              <a:extLst>
                <a:ext uri="{FF2B5EF4-FFF2-40B4-BE49-F238E27FC236}">
                  <a16:creationId xmlns:a16="http://schemas.microsoft.com/office/drawing/2014/main" id="{78EC1F5B-8003-E7C1-DAFB-4F09C8DCF1D5}"/>
                </a:ext>
              </a:extLst>
            </p:cNvPr>
            <p:cNvSpPr txBox="1"/>
            <p:nvPr/>
          </p:nvSpPr>
          <p:spPr>
            <a:xfrm>
              <a:off x="7680960" y="46521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23" name="Metin kutusu 122">
              <a:extLst>
                <a:ext uri="{FF2B5EF4-FFF2-40B4-BE49-F238E27FC236}">
                  <a16:creationId xmlns:a16="http://schemas.microsoft.com/office/drawing/2014/main" id="{94AA1088-3982-8D36-FAA1-882C188A2A5C}"/>
                </a:ext>
              </a:extLst>
            </p:cNvPr>
            <p:cNvSpPr txBox="1"/>
            <p:nvPr/>
          </p:nvSpPr>
          <p:spPr>
            <a:xfrm>
              <a:off x="6187440" y="427622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4" name="Metin kutusu 123">
              <a:extLst>
                <a:ext uri="{FF2B5EF4-FFF2-40B4-BE49-F238E27FC236}">
                  <a16:creationId xmlns:a16="http://schemas.microsoft.com/office/drawing/2014/main" id="{46389961-D0F9-2F48-5E49-1E3D8E14CFBB}"/>
                </a:ext>
              </a:extLst>
            </p:cNvPr>
            <p:cNvSpPr txBox="1"/>
            <p:nvPr/>
          </p:nvSpPr>
          <p:spPr>
            <a:xfrm>
              <a:off x="6451600" y="467246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5" name="Metin kutusu 124">
              <a:extLst>
                <a:ext uri="{FF2B5EF4-FFF2-40B4-BE49-F238E27FC236}">
                  <a16:creationId xmlns:a16="http://schemas.microsoft.com/office/drawing/2014/main" id="{F068158F-ED74-5F40-00D3-A1845F01ADA4}"/>
                </a:ext>
              </a:extLst>
            </p:cNvPr>
            <p:cNvSpPr txBox="1"/>
            <p:nvPr/>
          </p:nvSpPr>
          <p:spPr>
            <a:xfrm>
              <a:off x="6664960" y="423558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6" name="Metin kutusu 125">
              <a:extLst>
                <a:ext uri="{FF2B5EF4-FFF2-40B4-BE49-F238E27FC236}">
                  <a16:creationId xmlns:a16="http://schemas.microsoft.com/office/drawing/2014/main" id="{6400E9C0-6EBC-955C-E415-D11BE4CB0FED}"/>
                </a:ext>
              </a:extLst>
            </p:cNvPr>
            <p:cNvSpPr txBox="1"/>
            <p:nvPr/>
          </p:nvSpPr>
          <p:spPr>
            <a:xfrm>
              <a:off x="8188960" y="427622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7" name="Metin kutusu 126">
              <a:extLst>
                <a:ext uri="{FF2B5EF4-FFF2-40B4-BE49-F238E27FC236}">
                  <a16:creationId xmlns:a16="http://schemas.microsoft.com/office/drawing/2014/main" id="{63071CF9-D05E-2328-E190-4521E868F439}"/>
                </a:ext>
              </a:extLst>
            </p:cNvPr>
            <p:cNvSpPr txBox="1"/>
            <p:nvPr/>
          </p:nvSpPr>
          <p:spPr>
            <a:xfrm>
              <a:off x="9083040" y="424574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8" name="Metin kutusu 127">
              <a:extLst>
                <a:ext uri="{FF2B5EF4-FFF2-40B4-BE49-F238E27FC236}">
                  <a16:creationId xmlns:a16="http://schemas.microsoft.com/office/drawing/2014/main" id="{0380EC06-9F5E-449F-79B6-54A38F58C081}"/>
                </a:ext>
              </a:extLst>
            </p:cNvPr>
            <p:cNvSpPr txBox="1"/>
            <p:nvPr/>
          </p:nvSpPr>
          <p:spPr>
            <a:xfrm>
              <a:off x="8798560" y="4723260"/>
              <a:ext cx="3860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Metin kutusu 128">
                  <a:extLst>
                    <a:ext uri="{FF2B5EF4-FFF2-40B4-BE49-F238E27FC236}">
                      <a16:creationId xmlns:a16="http://schemas.microsoft.com/office/drawing/2014/main" id="{8ECE9D53-E7FD-7F9F-B3E5-A11583663DA7}"/>
                    </a:ext>
                  </a:extLst>
                </p:cNvPr>
                <p:cNvSpPr txBox="1"/>
                <p:nvPr/>
              </p:nvSpPr>
              <p:spPr>
                <a:xfrm>
                  <a:off x="7577653" y="3005430"/>
                  <a:ext cx="2206427" cy="6481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2∗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=36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9" name="Metin kutusu 128">
                  <a:extLst>
                    <a:ext uri="{FF2B5EF4-FFF2-40B4-BE49-F238E27FC236}">
                      <a16:creationId xmlns:a16="http://schemas.microsoft.com/office/drawing/2014/main" id="{8ECE9D53-E7FD-7F9F-B3E5-A11583663D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7653" y="3005430"/>
                  <a:ext cx="2206427" cy="64812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1" name="Düz Ok Bağlayıcısı 130">
              <a:extLst>
                <a:ext uri="{FF2B5EF4-FFF2-40B4-BE49-F238E27FC236}">
                  <a16:creationId xmlns:a16="http://schemas.microsoft.com/office/drawing/2014/main" id="{2F370004-A828-31A5-8791-D4630775D777}"/>
                </a:ext>
              </a:extLst>
            </p:cNvPr>
            <p:cNvCxnSpPr>
              <a:cxnSpLocks/>
            </p:cNvCxnSpPr>
            <p:nvPr/>
          </p:nvCxnSpPr>
          <p:spPr>
            <a:xfrm>
              <a:off x="7680960" y="4631585"/>
              <a:ext cx="0" cy="379429"/>
            </a:xfrm>
            <a:prstGeom prst="straightConnector1">
              <a:avLst/>
            </a:prstGeom>
            <a:ln w="158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Metin kutusu 132">
                  <a:extLst>
                    <a:ext uri="{FF2B5EF4-FFF2-40B4-BE49-F238E27FC236}">
                      <a16:creationId xmlns:a16="http://schemas.microsoft.com/office/drawing/2014/main" id="{24F01A31-3D44-D8EB-7447-9337A9948DC1}"/>
                    </a:ext>
                  </a:extLst>
                </p:cNvPr>
                <p:cNvSpPr txBox="1"/>
                <p:nvPr/>
              </p:nvSpPr>
              <p:spPr>
                <a:xfrm>
                  <a:off x="6451599" y="6085842"/>
                  <a:ext cx="3362958" cy="369332"/>
                </a:xfrm>
                <a:prstGeom prst="rect">
                  <a:avLst/>
                </a:prstGeom>
                <a:noFill/>
                <a:ln>
                  <a:solidFill>
                    <a:schemeClr val="dk1">
                      <a:shade val="95000"/>
                      <a:satMod val="10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=36−19.2=16.4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𝑡𝑚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3" name="Metin kutusu 132">
                  <a:extLst>
                    <a:ext uri="{FF2B5EF4-FFF2-40B4-BE49-F238E27FC236}">
                      <a16:creationId xmlns:a16="http://schemas.microsoft.com/office/drawing/2014/main" id="{24F01A31-3D44-D8EB-7447-9337A9948D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1599" y="6085842"/>
                  <a:ext cx="336295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dk1">
                      <a:shade val="95000"/>
                      <a:satMod val="105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5" name="Düz Ok Bağlayıcısı 134">
              <a:extLst>
                <a:ext uri="{FF2B5EF4-FFF2-40B4-BE49-F238E27FC236}">
                  <a16:creationId xmlns:a16="http://schemas.microsoft.com/office/drawing/2014/main" id="{67AD8549-C327-429C-ECD1-CD596B2324AF}"/>
                </a:ext>
              </a:extLst>
            </p:cNvPr>
            <p:cNvCxnSpPr>
              <a:cxnSpLocks/>
            </p:cNvCxnSpPr>
            <p:nvPr/>
          </p:nvCxnSpPr>
          <p:spPr>
            <a:xfrm>
              <a:off x="7447280" y="4824861"/>
              <a:ext cx="0" cy="126097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6" name="Metin kutusu 135">
              <a:extLst>
                <a:ext uri="{FF2B5EF4-FFF2-40B4-BE49-F238E27FC236}">
                  <a16:creationId xmlns:a16="http://schemas.microsoft.com/office/drawing/2014/main" id="{4B012B03-BC36-95D9-D903-8D90BAFB8CAD}"/>
                </a:ext>
              </a:extLst>
            </p:cNvPr>
            <p:cNvSpPr txBox="1"/>
            <p:nvPr/>
          </p:nvSpPr>
          <p:spPr>
            <a:xfrm>
              <a:off x="6145097" y="3476690"/>
              <a:ext cx="777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19.2</a:t>
              </a:r>
              <a:endParaRPr lang="en-US" b="1" dirty="0"/>
            </a:p>
          </p:txBody>
        </p:sp>
        <p:sp>
          <p:nvSpPr>
            <p:cNvPr id="137" name="Metin kutusu 136">
              <a:extLst>
                <a:ext uri="{FF2B5EF4-FFF2-40B4-BE49-F238E27FC236}">
                  <a16:creationId xmlns:a16="http://schemas.microsoft.com/office/drawing/2014/main" id="{A98379C7-3BC8-1AE7-BEEC-9975E69C1375}"/>
                </a:ext>
              </a:extLst>
            </p:cNvPr>
            <p:cNvSpPr txBox="1"/>
            <p:nvPr/>
          </p:nvSpPr>
          <p:spPr>
            <a:xfrm>
              <a:off x="8735897" y="3507170"/>
              <a:ext cx="7776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19.2</a:t>
              </a:r>
              <a:endParaRPr lang="en-US" b="1" dirty="0"/>
            </a:p>
          </p:txBody>
        </p:sp>
        <p:sp>
          <p:nvSpPr>
            <p:cNvPr id="138" name="Metin kutusu 137">
              <a:extLst>
                <a:ext uri="{FF2B5EF4-FFF2-40B4-BE49-F238E27FC236}">
                  <a16:creationId xmlns:a16="http://schemas.microsoft.com/office/drawing/2014/main" id="{9D298E00-7535-1CEA-0B2A-1E2CC7390D8C}"/>
                </a:ext>
              </a:extLst>
            </p:cNvPr>
            <p:cNvSpPr txBox="1"/>
            <p:nvPr/>
          </p:nvSpPr>
          <p:spPr>
            <a:xfrm>
              <a:off x="6246697" y="385261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sp>
          <p:nvSpPr>
            <p:cNvPr id="139" name="Metin kutusu 138">
              <a:extLst>
                <a:ext uri="{FF2B5EF4-FFF2-40B4-BE49-F238E27FC236}">
                  <a16:creationId xmlns:a16="http://schemas.microsoft.com/office/drawing/2014/main" id="{1EA673ED-2582-0BD8-76EE-F332A793FE27}"/>
                </a:ext>
              </a:extLst>
            </p:cNvPr>
            <p:cNvSpPr txBox="1"/>
            <p:nvPr/>
          </p:nvSpPr>
          <p:spPr>
            <a:xfrm>
              <a:off x="5809817" y="463493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sp>
          <p:nvSpPr>
            <p:cNvPr id="140" name="Metin kutusu 139">
              <a:extLst>
                <a:ext uri="{FF2B5EF4-FFF2-40B4-BE49-F238E27FC236}">
                  <a16:creationId xmlns:a16="http://schemas.microsoft.com/office/drawing/2014/main" id="{97A4723D-48CD-DD1E-B3A5-9992AA1BA27B}"/>
                </a:ext>
              </a:extLst>
            </p:cNvPr>
            <p:cNvSpPr txBox="1"/>
            <p:nvPr/>
          </p:nvSpPr>
          <p:spPr>
            <a:xfrm>
              <a:off x="4580457" y="484829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141" name="Metin kutusu 140">
              <a:extLst>
                <a:ext uri="{FF2B5EF4-FFF2-40B4-BE49-F238E27FC236}">
                  <a16:creationId xmlns:a16="http://schemas.microsoft.com/office/drawing/2014/main" id="{F2D5B521-4851-6167-E776-37CED03F1122}"/>
                </a:ext>
              </a:extLst>
            </p:cNvPr>
            <p:cNvSpPr txBox="1"/>
            <p:nvPr/>
          </p:nvSpPr>
          <p:spPr>
            <a:xfrm>
              <a:off x="7059497" y="546805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142" name="Metin kutusu 141">
              <a:extLst>
                <a:ext uri="{FF2B5EF4-FFF2-40B4-BE49-F238E27FC236}">
                  <a16:creationId xmlns:a16="http://schemas.microsoft.com/office/drawing/2014/main" id="{5666CB2C-A29B-DA59-8D40-C43CA767FD46}"/>
                </a:ext>
              </a:extLst>
            </p:cNvPr>
            <p:cNvSpPr txBox="1"/>
            <p:nvPr/>
          </p:nvSpPr>
          <p:spPr>
            <a:xfrm>
              <a:off x="8075497" y="542741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143" name="Metin kutusu 142">
              <a:extLst>
                <a:ext uri="{FF2B5EF4-FFF2-40B4-BE49-F238E27FC236}">
                  <a16:creationId xmlns:a16="http://schemas.microsoft.com/office/drawing/2014/main" id="{DE462590-EA04-7116-E4F5-08557A69DFE0}"/>
                </a:ext>
              </a:extLst>
            </p:cNvPr>
            <p:cNvSpPr txBox="1"/>
            <p:nvPr/>
          </p:nvSpPr>
          <p:spPr>
            <a:xfrm>
              <a:off x="10371657" y="482797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4.8</a:t>
              </a:r>
              <a:endParaRPr lang="en-US" b="1" dirty="0"/>
            </a:p>
          </p:txBody>
        </p:sp>
        <p:sp>
          <p:nvSpPr>
            <p:cNvPr id="144" name="Metin kutusu 143">
              <a:extLst>
                <a:ext uri="{FF2B5EF4-FFF2-40B4-BE49-F238E27FC236}">
                  <a16:creationId xmlns:a16="http://schemas.microsoft.com/office/drawing/2014/main" id="{14069718-F01D-AF62-9CAD-00DDEED6ED7E}"/>
                </a:ext>
              </a:extLst>
            </p:cNvPr>
            <p:cNvSpPr txBox="1"/>
            <p:nvPr/>
          </p:nvSpPr>
          <p:spPr>
            <a:xfrm>
              <a:off x="9101657" y="463493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sp>
          <p:nvSpPr>
            <p:cNvPr id="145" name="Metin kutusu 144">
              <a:extLst>
                <a:ext uri="{FF2B5EF4-FFF2-40B4-BE49-F238E27FC236}">
                  <a16:creationId xmlns:a16="http://schemas.microsoft.com/office/drawing/2014/main" id="{6A1124F8-9288-BAC1-D000-ACED3CFC4A17}"/>
                </a:ext>
              </a:extLst>
            </p:cNvPr>
            <p:cNvSpPr txBox="1"/>
            <p:nvPr/>
          </p:nvSpPr>
          <p:spPr>
            <a:xfrm>
              <a:off x="8735897" y="3822130"/>
              <a:ext cx="4792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9.6</a:t>
              </a:r>
              <a:endParaRPr lang="en-US" b="1" dirty="0"/>
            </a:p>
          </p:txBody>
        </p:sp>
        <p:cxnSp>
          <p:nvCxnSpPr>
            <p:cNvPr id="156" name="Düz Bağlayıcı 155">
              <a:extLst>
                <a:ext uri="{FF2B5EF4-FFF2-40B4-BE49-F238E27FC236}">
                  <a16:creationId xmlns:a16="http://schemas.microsoft.com/office/drawing/2014/main" id="{D554D05C-533F-1C5E-CA41-1695C8D026C8}"/>
                </a:ext>
              </a:extLst>
            </p:cNvPr>
            <p:cNvCxnSpPr/>
            <p:nvPr/>
          </p:nvCxnSpPr>
          <p:spPr>
            <a:xfrm>
              <a:off x="7443470" y="4824861"/>
              <a:ext cx="2256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Metin kutusu 157">
              <a:extLst>
                <a:ext uri="{FF2B5EF4-FFF2-40B4-BE49-F238E27FC236}">
                  <a16:creationId xmlns:a16="http://schemas.microsoft.com/office/drawing/2014/main" id="{29256346-0254-64B9-778F-C32C24479B07}"/>
                </a:ext>
              </a:extLst>
            </p:cNvPr>
            <p:cNvSpPr txBox="1"/>
            <p:nvPr/>
          </p:nvSpPr>
          <p:spPr>
            <a:xfrm>
              <a:off x="6748213" y="2438073"/>
              <a:ext cx="2131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Moment diyagramı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1775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Yay 2">
            <a:extLst>
              <a:ext uri="{FF2B5EF4-FFF2-40B4-BE49-F238E27FC236}">
                <a16:creationId xmlns:a16="http://schemas.microsoft.com/office/drawing/2014/main" id="{2B0E8F41-F6EB-12BC-87EE-BABB91B4EC3C}"/>
              </a:ext>
            </a:extLst>
          </p:cNvPr>
          <p:cNvSpPr/>
          <p:nvPr/>
        </p:nvSpPr>
        <p:spPr>
          <a:xfrm rot="703579">
            <a:off x="3611992" y="126234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Yay 3">
            <a:extLst>
              <a:ext uri="{FF2B5EF4-FFF2-40B4-BE49-F238E27FC236}">
                <a16:creationId xmlns:a16="http://schemas.microsoft.com/office/drawing/2014/main" id="{82AF4BE4-A4B7-ABEE-F2EB-7312BE014315}"/>
              </a:ext>
            </a:extLst>
          </p:cNvPr>
          <p:cNvSpPr/>
          <p:nvPr/>
        </p:nvSpPr>
        <p:spPr>
          <a:xfrm rot="11346957">
            <a:off x="983274" y="130298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14F8E691-D361-0B40-2D07-9019E4799B1D}"/>
              </a:ext>
            </a:extLst>
          </p:cNvPr>
          <p:cNvCxnSpPr/>
          <p:nvPr/>
        </p:nvCxnSpPr>
        <p:spPr>
          <a:xfrm>
            <a:off x="1310326" y="1383226"/>
            <a:ext cx="237555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F361E78B-636A-728F-544E-3C99D1992FAC}"/>
              </a:ext>
            </a:extLst>
          </p:cNvPr>
          <p:cNvCxnSpPr/>
          <p:nvPr/>
        </p:nvCxnSpPr>
        <p:spPr>
          <a:xfrm>
            <a:off x="1300166" y="1454346"/>
            <a:ext cx="2375554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687B38C7-D69A-0D7D-927A-447DB845B59F}"/>
              </a:ext>
            </a:extLst>
          </p:cNvPr>
          <p:cNvSpPr txBox="1"/>
          <p:nvPr/>
        </p:nvSpPr>
        <p:spPr>
          <a:xfrm>
            <a:off x="902537" y="957010"/>
            <a:ext cx="47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4.8</a:t>
            </a:r>
            <a:endParaRPr lang="en-US" b="1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7B97616-C673-D92E-D8D2-AB1D1920D06A}"/>
              </a:ext>
            </a:extLst>
          </p:cNvPr>
          <p:cNvSpPr txBox="1"/>
          <p:nvPr/>
        </p:nvSpPr>
        <p:spPr>
          <a:xfrm>
            <a:off x="3727017" y="926530"/>
            <a:ext cx="47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9.6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3403A42-4E1C-788E-60BA-5C38A7302FD2}"/>
                  </a:ext>
                </a:extLst>
              </p:cNvPr>
              <p:cNvSpPr txBox="1"/>
              <p:nvPr/>
            </p:nvSpPr>
            <p:spPr>
              <a:xfrm>
                <a:off x="4368800" y="1076961"/>
                <a:ext cx="44196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−4.8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9.6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−1.2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3403A42-4E1C-788E-60BA-5C38A7302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800" y="1076961"/>
                <a:ext cx="4419600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BCF134FA-C11C-B752-5C0A-100B51FFBE03}"/>
              </a:ext>
            </a:extLst>
          </p:cNvPr>
          <p:cNvCxnSpPr>
            <a:cxnSpLocks/>
          </p:cNvCxnSpPr>
          <p:nvPr/>
        </p:nvCxnSpPr>
        <p:spPr>
          <a:xfrm flipV="1">
            <a:off x="3738461" y="1335439"/>
            <a:ext cx="0" cy="4876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1C14441F-5410-364A-E262-F79C3C593580}"/>
              </a:ext>
            </a:extLst>
          </p:cNvPr>
          <p:cNvCxnSpPr>
            <a:cxnSpLocks/>
          </p:cNvCxnSpPr>
          <p:nvPr/>
        </p:nvCxnSpPr>
        <p:spPr>
          <a:xfrm>
            <a:off x="1239101" y="133096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4DA6B8FA-31F4-DD67-16B1-50EDCB28C5B0}"/>
                  </a:ext>
                </a:extLst>
              </p:cNvPr>
              <p:cNvSpPr txBox="1"/>
              <p:nvPr/>
            </p:nvSpPr>
            <p:spPr>
              <a:xfrm>
                <a:off x="3200400" y="172720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4DA6B8FA-31F4-DD67-16B1-50EDCB28C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727201"/>
                <a:ext cx="1381755" cy="369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Metin kutusu 14">
                <a:extLst>
                  <a:ext uri="{FF2B5EF4-FFF2-40B4-BE49-F238E27FC236}">
                    <a16:creationId xmlns:a16="http://schemas.microsoft.com/office/drawing/2014/main" id="{A93B5CCA-FA71-B359-1BE1-02B0B53AE716}"/>
                  </a:ext>
                </a:extLst>
              </p:cNvPr>
              <p:cNvSpPr txBox="1"/>
              <p:nvPr/>
            </p:nvSpPr>
            <p:spPr>
              <a:xfrm>
                <a:off x="447040" y="170688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Metin kutusu 14">
                <a:extLst>
                  <a:ext uri="{FF2B5EF4-FFF2-40B4-BE49-F238E27FC236}">
                    <a16:creationId xmlns:a16="http://schemas.microsoft.com/office/drawing/2014/main" id="{A93B5CCA-FA71-B359-1BE1-02B0B53AE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40" y="1706881"/>
                <a:ext cx="1381755" cy="369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Yay 15">
            <a:extLst>
              <a:ext uri="{FF2B5EF4-FFF2-40B4-BE49-F238E27FC236}">
                <a16:creationId xmlns:a16="http://schemas.microsoft.com/office/drawing/2014/main" id="{AB72EEA1-63BA-273B-1C60-DB88EA87FF60}"/>
              </a:ext>
            </a:extLst>
          </p:cNvPr>
          <p:cNvSpPr/>
          <p:nvPr/>
        </p:nvSpPr>
        <p:spPr>
          <a:xfrm rot="703579">
            <a:off x="3490072" y="289810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Yay 16">
            <a:extLst>
              <a:ext uri="{FF2B5EF4-FFF2-40B4-BE49-F238E27FC236}">
                <a16:creationId xmlns:a16="http://schemas.microsoft.com/office/drawing/2014/main" id="{A09BE37F-37AA-08D1-BC0B-B5CA4E307F96}"/>
              </a:ext>
            </a:extLst>
          </p:cNvPr>
          <p:cNvSpPr/>
          <p:nvPr/>
        </p:nvSpPr>
        <p:spPr>
          <a:xfrm rot="11346957">
            <a:off x="861354" y="293874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Düz Bağlayıcı 17">
            <a:extLst>
              <a:ext uri="{FF2B5EF4-FFF2-40B4-BE49-F238E27FC236}">
                <a16:creationId xmlns:a16="http://schemas.microsoft.com/office/drawing/2014/main" id="{B06B75E8-AD05-8C9A-C345-46D86119B328}"/>
              </a:ext>
            </a:extLst>
          </p:cNvPr>
          <p:cNvCxnSpPr/>
          <p:nvPr/>
        </p:nvCxnSpPr>
        <p:spPr>
          <a:xfrm>
            <a:off x="1188406" y="3018986"/>
            <a:ext cx="237555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Düz Bağlayıcı 18">
            <a:extLst>
              <a:ext uri="{FF2B5EF4-FFF2-40B4-BE49-F238E27FC236}">
                <a16:creationId xmlns:a16="http://schemas.microsoft.com/office/drawing/2014/main" id="{2109E7A8-ECB9-5B4C-E28B-8435698C897E}"/>
              </a:ext>
            </a:extLst>
          </p:cNvPr>
          <p:cNvCxnSpPr/>
          <p:nvPr/>
        </p:nvCxnSpPr>
        <p:spPr>
          <a:xfrm>
            <a:off x="1178246" y="3090106"/>
            <a:ext cx="2375554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A674D739-E871-65A4-1B96-93D2235E92F5}"/>
              </a:ext>
            </a:extLst>
          </p:cNvPr>
          <p:cNvSpPr txBox="1"/>
          <p:nvPr/>
        </p:nvSpPr>
        <p:spPr>
          <a:xfrm>
            <a:off x="780617" y="2592773"/>
            <a:ext cx="75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19.2</a:t>
            </a:r>
            <a:endParaRPr lang="en-US" b="1" dirty="0"/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725331D8-D666-CBBC-50E5-011ADB82A4FE}"/>
              </a:ext>
            </a:extLst>
          </p:cNvPr>
          <p:cNvSpPr txBox="1"/>
          <p:nvPr/>
        </p:nvSpPr>
        <p:spPr>
          <a:xfrm>
            <a:off x="3605097" y="2562293"/>
            <a:ext cx="75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19.2</a:t>
            </a:r>
            <a:endParaRPr lang="en-US" b="1" dirty="0"/>
          </a:p>
        </p:txBody>
      </p:sp>
      <p:cxnSp>
        <p:nvCxnSpPr>
          <p:cNvPr id="22" name="Düz Ok Bağlayıcısı 21">
            <a:extLst>
              <a:ext uri="{FF2B5EF4-FFF2-40B4-BE49-F238E27FC236}">
                <a16:creationId xmlns:a16="http://schemas.microsoft.com/office/drawing/2014/main" id="{DC67A38A-0CBA-879B-2129-46214036CCE1}"/>
              </a:ext>
            </a:extLst>
          </p:cNvPr>
          <p:cNvCxnSpPr>
            <a:cxnSpLocks/>
          </p:cNvCxnSpPr>
          <p:nvPr/>
        </p:nvCxnSpPr>
        <p:spPr>
          <a:xfrm flipV="1">
            <a:off x="3616541" y="2971199"/>
            <a:ext cx="0" cy="4876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Düz Ok Bağlayıcısı 22">
            <a:extLst>
              <a:ext uri="{FF2B5EF4-FFF2-40B4-BE49-F238E27FC236}">
                <a16:creationId xmlns:a16="http://schemas.microsoft.com/office/drawing/2014/main" id="{CEF40F29-7CE2-23FE-6CB1-339350E67FC7}"/>
              </a:ext>
            </a:extLst>
          </p:cNvPr>
          <p:cNvCxnSpPr>
            <a:cxnSpLocks/>
          </p:cNvCxnSpPr>
          <p:nvPr/>
        </p:nvCxnSpPr>
        <p:spPr>
          <a:xfrm>
            <a:off x="1117181" y="296672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88444028-C870-9F93-8593-2CD30E0B5454}"/>
                  </a:ext>
                </a:extLst>
              </p:cNvPr>
              <p:cNvSpPr txBox="1"/>
              <p:nvPr/>
            </p:nvSpPr>
            <p:spPr>
              <a:xfrm>
                <a:off x="3078480" y="336296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88444028-C870-9F93-8593-2CD30E0B5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480" y="3362961"/>
                <a:ext cx="1381755" cy="369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8D98123E-8522-BC1D-4994-7E45D9B638FD}"/>
                  </a:ext>
                </a:extLst>
              </p:cNvPr>
              <p:cNvSpPr txBox="1"/>
              <p:nvPr/>
            </p:nvSpPr>
            <p:spPr>
              <a:xfrm>
                <a:off x="325120" y="346456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8D98123E-8522-BC1D-4994-7E45D9B638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20" y="3464561"/>
                <a:ext cx="1381755" cy="369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Metin kutusu 25">
                <a:extLst>
                  <a:ext uri="{FF2B5EF4-FFF2-40B4-BE49-F238E27FC236}">
                    <a16:creationId xmlns:a16="http://schemas.microsoft.com/office/drawing/2014/main" id="{EA1BB98F-22E9-4FFF-7044-6D4F8FF3BB77}"/>
                  </a:ext>
                </a:extLst>
              </p:cNvPr>
              <p:cNvSpPr txBox="1"/>
              <p:nvPr/>
            </p:nvSpPr>
            <p:spPr>
              <a:xfrm>
                <a:off x="4500880" y="2814321"/>
                <a:ext cx="44196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19.2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19..2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Metin kutusu 25">
                <a:extLst>
                  <a:ext uri="{FF2B5EF4-FFF2-40B4-BE49-F238E27FC236}">
                    <a16:creationId xmlns:a16="http://schemas.microsoft.com/office/drawing/2014/main" id="{EA1BB98F-22E9-4FFF-7044-6D4F8FF3B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880" y="2814321"/>
                <a:ext cx="4419600" cy="61093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Metin kutusu 26">
                <a:extLst>
                  <a:ext uri="{FF2B5EF4-FFF2-40B4-BE49-F238E27FC236}">
                    <a16:creationId xmlns:a16="http://schemas.microsoft.com/office/drawing/2014/main" id="{9D37E5EC-AE01-BB1E-9300-ADFEEDB8D977}"/>
                  </a:ext>
                </a:extLst>
              </p:cNvPr>
              <p:cNvSpPr txBox="1"/>
              <p:nvPr/>
            </p:nvSpPr>
            <p:spPr>
              <a:xfrm>
                <a:off x="4511040" y="3322321"/>
                <a:ext cx="44196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19.2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19..2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Metin kutusu 26">
                <a:extLst>
                  <a:ext uri="{FF2B5EF4-FFF2-40B4-BE49-F238E27FC236}">
                    <a16:creationId xmlns:a16="http://schemas.microsoft.com/office/drawing/2014/main" id="{9D37E5EC-AE01-BB1E-9300-ADFEEDB8D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0" y="3322321"/>
                <a:ext cx="4419600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Düz Bağlayıcı 27">
            <a:extLst>
              <a:ext uri="{FF2B5EF4-FFF2-40B4-BE49-F238E27FC236}">
                <a16:creationId xmlns:a16="http://schemas.microsoft.com/office/drawing/2014/main" id="{7E42DD20-5F66-93A3-B98D-DAD6EC7BA3FF}"/>
              </a:ext>
            </a:extLst>
          </p:cNvPr>
          <p:cNvCxnSpPr>
            <a:cxnSpLocks/>
          </p:cNvCxnSpPr>
          <p:nvPr/>
        </p:nvCxnSpPr>
        <p:spPr>
          <a:xfrm flipH="1" flipV="1">
            <a:off x="2001206" y="4392690"/>
            <a:ext cx="10160" cy="160317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1B43DF3A-9CB0-692B-4265-9A356059C862}"/>
              </a:ext>
            </a:extLst>
          </p:cNvPr>
          <p:cNvCxnSpPr>
            <a:cxnSpLocks/>
          </p:cNvCxnSpPr>
          <p:nvPr/>
        </p:nvCxnSpPr>
        <p:spPr>
          <a:xfrm flipV="1">
            <a:off x="2072326" y="4382530"/>
            <a:ext cx="10160" cy="1674296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Yay 31">
            <a:extLst>
              <a:ext uri="{FF2B5EF4-FFF2-40B4-BE49-F238E27FC236}">
                <a16:creationId xmlns:a16="http://schemas.microsoft.com/office/drawing/2014/main" id="{378F8A39-28D3-5E83-5208-890EBE217A49}"/>
              </a:ext>
            </a:extLst>
          </p:cNvPr>
          <p:cNvSpPr/>
          <p:nvPr/>
        </p:nvSpPr>
        <p:spPr>
          <a:xfrm rot="17273487">
            <a:off x="1900294" y="410714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Yay 32">
            <a:extLst>
              <a:ext uri="{FF2B5EF4-FFF2-40B4-BE49-F238E27FC236}">
                <a16:creationId xmlns:a16="http://schemas.microsoft.com/office/drawing/2014/main" id="{A3CF6E75-49DB-579C-778A-FE610C2BA968}"/>
              </a:ext>
            </a:extLst>
          </p:cNvPr>
          <p:cNvSpPr/>
          <p:nvPr/>
        </p:nvSpPr>
        <p:spPr>
          <a:xfrm rot="5920155">
            <a:off x="1892736" y="6146410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EA4BEBA1-48C8-8474-E7EF-B82FF5F2CE33}"/>
              </a:ext>
            </a:extLst>
          </p:cNvPr>
          <p:cNvSpPr txBox="1"/>
          <p:nvPr/>
        </p:nvSpPr>
        <p:spPr>
          <a:xfrm>
            <a:off x="1503681" y="6187440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4.8</a:t>
            </a:r>
            <a:endParaRPr lang="en-US" b="1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3617F0D4-9D5F-2E82-9A46-6569CC25A268}"/>
              </a:ext>
            </a:extLst>
          </p:cNvPr>
          <p:cNvSpPr txBox="1"/>
          <p:nvPr/>
        </p:nvSpPr>
        <p:spPr>
          <a:xfrm>
            <a:off x="1420697" y="4005010"/>
            <a:ext cx="479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9.6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BD1960D-F192-B427-4609-28399FF3DEB1}"/>
                  </a:ext>
                </a:extLst>
              </p:cNvPr>
              <p:cNvSpPr txBox="1"/>
              <p:nvPr/>
            </p:nvSpPr>
            <p:spPr>
              <a:xfrm>
                <a:off x="3037840" y="4876801"/>
                <a:ext cx="4419600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−9.6−4.8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−3.6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6BD1960D-F192-B427-4609-28399FF3D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840" y="4876801"/>
                <a:ext cx="4419600" cy="6109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Düz Ok Bağlayıcısı 36">
            <a:extLst>
              <a:ext uri="{FF2B5EF4-FFF2-40B4-BE49-F238E27FC236}">
                <a16:creationId xmlns:a16="http://schemas.microsoft.com/office/drawing/2014/main" id="{8C0B7C2D-293B-31AF-0C05-42BE9BB9FF4E}"/>
              </a:ext>
            </a:extLst>
          </p:cNvPr>
          <p:cNvCxnSpPr>
            <a:cxnSpLocks/>
          </p:cNvCxnSpPr>
          <p:nvPr/>
        </p:nvCxnSpPr>
        <p:spPr>
          <a:xfrm flipH="1">
            <a:off x="1747101" y="6110639"/>
            <a:ext cx="47793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Düz Ok Bağlayıcısı 37">
            <a:extLst>
              <a:ext uri="{FF2B5EF4-FFF2-40B4-BE49-F238E27FC236}">
                <a16:creationId xmlns:a16="http://schemas.microsoft.com/office/drawing/2014/main" id="{CCEF1C10-F8DD-F13F-F7E6-2AE0EA658D00}"/>
              </a:ext>
            </a:extLst>
          </p:cNvPr>
          <p:cNvCxnSpPr>
            <a:cxnSpLocks/>
          </p:cNvCxnSpPr>
          <p:nvPr/>
        </p:nvCxnSpPr>
        <p:spPr>
          <a:xfrm>
            <a:off x="1838960" y="4291999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5EDDF8F8-3C3E-4936-7AFB-E330FDE656E2}"/>
                  </a:ext>
                </a:extLst>
              </p:cNvPr>
              <p:cNvSpPr txBox="1"/>
              <p:nvPr/>
            </p:nvSpPr>
            <p:spPr>
              <a:xfrm>
                <a:off x="2221547" y="5869110"/>
                <a:ext cx="1314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=3.6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Metin kutusu 38">
                <a:extLst>
                  <a:ext uri="{FF2B5EF4-FFF2-40B4-BE49-F238E27FC236}">
                    <a16:creationId xmlns:a16="http://schemas.microsoft.com/office/drawing/2014/main" id="{5EDDF8F8-3C3E-4936-7AFB-E330FDE65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547" y="5869110"/>
                <a:ext cx="13144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Metin kutusu 39">
                <a:extLst>
                  <a:ext uri="{FF2B5EF4-FFF2-40B4-BE49-F238E27FC236}">
                    <a16:creationId xmlns:a16="http://schemas.microsoft.com/office/drawing/2014/main" id="{527F5A21-3F43-CB30-9B2E-4255BE2CCF73}"/>
                  </a:ext>
                </a:extLst>
              </p:cNvPr>
              <p:cNvSpPr txBox="1"/>
              <p:nvPr/>
            </p:nvSpPr>
            <p:spPr>
              <a:xfrm>
                <a:off x="2150427" y="4121590"/>
                <a:ext cx="1314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=3.6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Metin kutusu 39">
                <a:extLst>
                  <a:ext uri="{FF2B5EF4-FFF2-40B4-BE49-F238E27FC236}">
                    <a16:creationId xmlns:a16="http://schemas.microsoft.com/office/drawing/2014/main" id="{527F5A21-3F43-CB30-9B2E-4255BE2CC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427" y="4121590"/>
                <a:ext cx="131445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Metin kutusu 40">
            <a:extLst>
              <a:ext uri="{FF2B5EF4-FFF2-40B4-BE49-F238E27FC236}">
                <a16:creationId xmlns:a16="http://schemas.microsoft.com/office/drawing/2014/main" id="{70F0FAA2-C750-5EB9-A92C-E6149828CE79}"/>
              </a:ext>
            </a:extLst>
          </p:cNvPr>
          <p:cNvSpPr txBox="1"/>
          <p:nvPr/>
        </p:nvSpPr>
        <p:spPr>
          <a:xfrm>
            <a:off x="1322772" y="296107"/>
            <a:ext cx="2710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Kesme kuvvetleri hesabı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020784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Düz Bağlayıcı 1">
            <a:extLst>
              <a:ext uri="{FF2B5EF4-FFF2-40B4-BE49-F238E27FC236}">
                <a16:creationId xmlns:a16="http://schemas.microsoft.com/office/drawing/2014/main" id="{A50B2916-86F7-ED1C-BD6F-B859A7535CF6}"/>
              </a:ext>
            </a:extLst>
          </p:cNvPr>
          <p:cNvCxnSpPr/>
          <p:nvPr/>
        </p:nvCxnSpPr>
        <p:spPr>
          <a:xfrm>
            <a:off x="2804456" y="2499360"/>
            <a:ext cx="59639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CA795A46-F1F8-F50C-E216-726457FCB173}"/>
              </a:ext>
            </a:extLst>
          </p:cNvPr>
          <p:cNvCxnSpPr/>
          <p:nvPr/>
        </p:nvCxnSpPr>
        <p:spPr>
          <a:xfrm>
            <a:off x="4795816" y="2519680"/>
            <a:ext cx="0" cy="107696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Düz Bağlayıcı 3">
            <a:extLst>
              <a:ext uri="{FF2B5EF4-FFF2-40B4-BE49-F238E27FC236}">
                <a16:creationId xmlns:a16="http://schemas.microsoft.com/office/drawing/2014/main" id="{BD80BC31-AA3F-7BFA-94DC-7327D6A54A43}"/>
              </a:ext>
            </a:extLst>
          </p:cNvPr>
          <p:cNvCxnSpPr/>
          <p:nvPr/>
        </p:nvCxnSpPr>
        <p:spPr>
          <a:xfrm>
            <a:off x="6827816" y="2509520"/>
            <a:ext cx="0" cy="107696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" name="Grup 4">
            <a:extLst>
              <a:ext uri="{FF2B5EF4-FFF2-40B4-BE49-F238E27FC236}">
                <a16:creationId xmlns:a16="http://schemas.microsoft.com/office/drawing/2014/main" id="{8C8ABD51-423A-3701-D5B7-6BF58CEA3E56}"/>
              </a:ext>
            </a:extLst>
          </p:cNvPr>
          <p:cNvGrpSpPr/>
          <p:nvPr/>
        </p:nvGrpSpPr>
        <p:grpSpPr bwMode="auto">
          <a:xfrm>
            <a:off x="4527721" y="356444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6" name="Rectangle 24" descr="Light upward diagonal">
              <a:extLst>
                <a:ext uri="{FF2B5EF4-FFF2-40B4-BE49-F238E27FC236}">
                  <a16:creationId xmlns:a16="http://schemas.microsoft.com/office/drawing/2014/main" id="{20B6FF5A-66EB-9EA0-48C5-7EC39FFAC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" name="AutoShape 25">
              <a:extLst>
                <a:ext uri="{FF2B5EF4-FFF2-40B4-BE49-F238E27FC236}">
                  <a16:creationId xmlns:a16="http://schemas.microsoft.com/office/drawing/2014/main" id="{5A3D0267-9AFE-A032-CB0E-2C039CE92F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" name="Grup 7">
            <a:extLst>
              <a:ext uri="{FF2B5EF4-FFF2-40B4-BE49-F238E27FC236}">
                <a16:creationId xmlns:a16="http://schemas.microsoft.com/office/drawing/2014/main" id="{CA3908C5-9FA6-6BAA-6022-AC2D47FC05E0}"/>
              </a:ext>
            </a:extLst>
          </p:cNvPr>
          <p:cNvGrpSpPr/>
          <p:nvPr/>
        </p:nvGrpSpPr>
        <p:grpSpPr bwMode="auto">
          <a:xfrm rot="16200000">
            <a:off x="8612041" y="241636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9" name="Rectangle 24" descr="Light upward diagonal">
              <a:extLst>
                <a:ext uri="{FF2B5EF4-FFF2-40B4-BE49-F238E27FC236}">
                  <a16:creationId xmlns:a16="http://schemas.microsoft.com/office/drawing/2014/main" id="{80E0CAD6-470C-9C3A-C8B6-BF66EFC6A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" name="AutoShape 25">
              <a:extLst>
                <a:ext uri="{FF2B5EF4-FFF2-40B4-BE49-F238E27FC236}">
                  <a16:creationId xmlns:a16="http://schemas.microsoft.com/office/drawing/2014/main" id="{7B4757ED-40FD-0FE2-10AE-F84AD6697B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1" name="Grup 10">
            <a:extLst>
              <a:ext uri="{FF2B5EF4-FFF2-40B4-BE49-F238E27FC236}">
                <a16:creationId xmlns:a16="http://schemas.microsoft.com/office/drawing/2014/main" id="{8AA59CE5-BD5B-92F5-682D-1394F8122751}"/>
              </a:ext>
            </a:extLst>
          </p:cNvPr>
          <p:cNvGrpSpPr/>
          <p:nvPr/>
        </p:nvGrpSpPr>
        <p:grpSpPr bwMode="auto">
          <a:xfrm rot="5400000">
            <a:off x="2465241" y="240620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2" name="Rectangle 24" descr="Light upward diagonal">
              <a:extLst>
                <a:ext uri="{FF2B5EF4-FFF2-40B4-BE49-F238E27FC236}">
                  <a16:creationId xmlns:a16="http://schemas.microsoft.com/office/drawing/2014/main" id="{193D2E53-A3C9-7808-F40D-B8E25FCEB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" name="AutoShape 25">
              <a:extLst>
                <a:ext uri="{FF2B5EF4-FFF2-40B4-BE49-F238E27FC236}">
                  <a16:creationId xmlns:a16="http://schemas.microsoft.com/office/drawing/2014/main" id="{DEA9F515-B13D-4784-A4BB-0BFA4F6087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14" name="Grup 13">
            <a:extLst>
              <a:ext uri="{FF2B5EF4-FFF2-40B4-BE49-F238E27FC236}">
                <a16:creationId xmlns:a16="http://schemas.microsoft.com/office/drawing/2014/main" id="{3F310165-8EFB-1B10-8C77-B662C5ACE08F}"/>
              </a:ext>
            </a:extLst>
          </p:cNvPr>
          <p:cNvGrpSpPr/>
          <p:nvPr/>
        </p:nvGrpSpPr>
        <p:grpSpPr bwMode="auto">
          <a:xfrm>
            <a:off x="6559721" y="3513641"/>
            <a:ext cx="532255" cy="206889"/>
            <a:chOff x="50" y="0"/>
            <a:chExt cx="137" cy="103"/>
          </a:xfrm>
          <a:pattFill prst="dkUpDiag">
            <a:fgClr>
              <a:schemeClr val="tx1"/>
            </a:fgClr>
            <a:bgClr>
              <a:schemeClr val="bg1"/>
            </a:bgClr>
          </a:pattFill>
        </p:grpSpPr>
        <p:sp>
          <p:nvSpPr>
            <p:cNvPr id="15" name="Rectangle 24" descr="Light upward diagonal">
              <a:extLst>
                <a:ext uri="{FF2B5EF4-FFF2-40B4-BE49-F238E27FC236}">
                  <a16:creationId xmlns:a16="http://schemas.microsoft.com/office/drawing/2014/main" id="{BCED3B43-1651-30EB-807E-233EC3933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" y="7"/>
              <a:ext cx="13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65962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" name="AutoShape 25">
              <a:extLst>
                <a:ext uri="{FF2B5EF4-FFF2-40B4-BE49-F238E27FC236}">
                  <a16:creationId xmlns:a16="http://schemas.microsoft.com/office/drawing/2014/main" id="{93C68F4B-68DA-C39D-978E-32AA539287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7" y="0"/>
              <a:ext cx="130" cy="0"/>
            </a:xfrm>
            <a:prstGeom prst="straightConnector1">
              <a:avLst/>
            </a:prstGeom>
            <a:grpFill/>
            <a:ln w="15875">
              <a:solidFill>
                <a:srgbClr val="000000"/>
              </a:solidFill>
              <a:round/>
              <a:headEnd/>
              <a:tailEnd/>
            </a:ln>
          </p:spPr>
        </p:cxnSp>
      </p:grpSp>
      <p:cxnSp>
        <p:nvCxnSpPr>
          <p:cNvPr id="17" name="Düz Bağlayıcı 16">
            <a:extLst>
              <a:ext uri="{FF2B5EF4-FFF2-40B4-BE49-F238E27FC236}">
                <a16:creationId xmlns:a16="http://schemas.microsoft.com/office/drawing/2014/main" id="{0A4AFA7C-6986-F71E-BFC7-0A57AC2B2635}"/>
              </a:ext>
            </a:extLst>
          </p:cNvPr>
          <p:cNvCxnSpPr/>
          <p:nvPr/>
        </p:nvCxnSpPr>
        <p:spPr>
          <a:xfrm>
            <a:off x="5814677" y="1796390"/>
            <a:ext cx="0" cy="170083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D506FCCD-7D32-E145-566F-1961BC5DC09E}"/>
              </a:ext>
            </a:extLst>
          </p:cNvPr>
          <p:cNvSpPr txBox="1"/>
          <p:nvPr/>
        </p:nvSpPr>
        <p:spPr>
          <a:xfrm>
            <a:off x="2396353" y="223717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</a:t>
            </a:r>
            <a:endParaRPr lang="en-US" sz="2400" b="1" baseline="-25000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787CA303-C3EC-AFAE-3E47-21EE057BEE66}"/>
              </a:ext>
            </a:extLst>
          </p:cNvPr>
          <p:cNvSpPr txBox="1"/>
          <p:nvPr/>
        </p:nvSpPr>
        <p:spPr>
          <a:xfrm>
            <a:off x="4529953" y="2460692"/>
            <a:ext cx="401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2</a:t>
            </a:r>
            <a:endParaRPr lang="en-US" sz="2400" b="1" baseline="-25000" dirty="0"/>
          </a:p>
        </p:txBody>
      </p:sp>
      <p:sp>
        <p:nvSpPr>
          <p:cNvPr id="36" name="Metin kutusu 35">
            <a:extLst>
              <a:ext uri="{FF2B5EF4-FFF2-40B4-BE49-F238E27FC236}">
                <a16:creationId xmlns:a16="http://schemas.microsoft.com/office/drawing/2014/main" id="{4DABF25B-DF2C-1E99-BDA6-7B9D80093A2C}"/>
              </a:ext>
            </a:extLst>
          </p:cNvPr>
          <p:cNvSpPr txBox="1"/>
          <p:nvPr/>
        </p:nvSpPr>
        <p:spPr>
          <a:xfrm>
            <a:off x="6866753" y="2094932"/>
            <a:ext cx="39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3</a:t>
            </a:r>
            <a:endParaRPr lang="en-US" sz="2400" b="1" baseline="-25000" dirty="0"/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1953E0F3-E9D5-F2CA-DE0D-33840E7F343D}"/>
              </a:ext>
            </a:extLst>
          </p:cNvPr>
          <p:cNvSpPr txBox="1"/>
          <p:nvPr/>
        </p:nvSpPr>
        <p:spPr>
          <a:xfrm>
            <a:off x="6772815" y="310077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4</a:t>
            </a:r>
            <a:endParaRPr lang="en-US" sz="2400" b="1" baseline="-25000" dirty="0"/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89AA7399-21F8-6F1F-C44F-8F00A882123D}"/>
              </a:ext>
            </a:extLst>
          </p:cNvPr>
          <p:cNvSpPr txBox="1"/>
          <p:nvPr/>
        </p:nvSpPr>
        <p:spPr>
          <a:xfrm>
            <a:off x="4791615" y="3202372"/>
            <a:ext cx="3325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5</a:t>
            </a:r>
            <a:endParaRPr lang="en-US" sz="2400" b="1" baseline="-25000" dirty="0"/>
          </a:p>
        </p:txBody>
      </p:sp>
      <p:cxnSp>
        <p:nvCxnSpPr>
          <p:cNvPr id="39" name="Düz Bağlayıcı 38">
            <a:extLst>
              <a:ext uri="{FF2B5EF4-FFF2-40B4-BE49-F238E27FC236}">
                <a16:creationId xmlns:a16="http://schemas.microsoft.com/office/drawing/2014/main" id="{F0A78C59-6FC3-DFB9-480C-00AECDA0831A}"/>
              </a:ext>
            </a:extLst>
          </p:cNvPr>
          <p:cNvCxnSpPr>
            <a:cxnSpLocks/>
          </p:cNvCxnSpPr>
          <p:nvPr/>
        </p:nvCxnSpPr>
        <p:spPr>
          <a:xfrm flipH="1">
            <a:off x="3518517" y="2582821"/>
            <a:ext cx="162273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Düz Bağlayıcı 39">
            <a:extLst>
              <a:ext uri="{FF2B5EF4-FFF2-40B4-BE49-F238E27FC236}">
                <a16:creationId xmlns:a16="http://schemas.microsoft.com/office/drawing/2014/main" id="{7D080515-6384-6B19-CF3E-E7745A47FA87}"/>
              </a:ext>
            </a:extLst>
          </p:cNvPr>
          <p:cNvCxnSpPr>
            <a:cxnSpLocks/>
          </p:cNvCxnSpPr>
          <p:nvPr/>
        </p:nvCxnSpPr>
        <p:spPr>
          <a:xfrm flipH="1">
            <a:off x="6434437" y="2572661"/>
            <a:ext cx="1622739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Düz Bağlayıcı 40">
            <a:extLst>
              <a:ext uri="{FF2B5EF4-FFF2-40B4-BE49-F238E27FC236}">
                <a16:creationId xmlns:a16="http://schemas.microsoft.com/office/drawing/2014/main" id="{81FD9033-D399-B47F-0391-42144147DC43}"/>
              </a:ext>
            </a:extLst>
          </p:cNvPr>
          <p:cNvCxnSpPr>
            <a:cxnSpLocks/>
          </p:cNvCxnSpPr>
          <p:nvPr/>
        </p:nvCxnSpPr>
        <p:spPr>
          <a:xfrm flipH="1" flipV="1">
            <a:off x="6779877" y="2572661"/>
            <a:ext cx="1" cy="55001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Düz Bağlayıcı 41">
            <a:extLst>
              <a:ext uri="{FF2B5EF4-FFF2-40B4-BE49-F238E27FC236}">
                <a16:creationId xmlns:a16="http://schemas.microsoft.com/office/drawing/2014/main" id="{B59E5D8C-CC9B-C47C-03DB-0EE7A0023F14}"/>
              </a:ext>
            </a:extLst>
          </p:cNvPr>
          <p:cNvCxnSpPr>
            <a:cxnSpLocks/>
          </p:cNvCxnSpPr>
          <p:nvPr/>
        </p:nvCxnSpPr>
        <p:spPr>
          <a:xfrm flipH="1" flipV="1">
            <a:off x="4859637" y="2592981"/>
            <a:ext cx="1" cy="55001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Düz Ok Bağlayıcısı 47">
            <a:extLst>
              <a:ext uri="{FF2B5EF4-FFF2-40B4-BE49-F238E27FC236}">
                <a16:creationId xmlns:a16="http://schemas.microsoft.com/office/drawing/2014/main" id="{A043C62D-6811-B694-BD3C-EFC423A0F496}"/>
              </a:ext>
            </a:extLst>
          </p:cNvPr>
          <p:cNvCxnSpPr>
            <a:cxnSpLocks/>
          </p:cNvCxnSpPr>
          <p:nvPr/>
        </p:nvCxnSpPr>
        <p:spPr>
          <a:xfrm flipH="1">
            <a:off x="4764321" y="406688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Düz Bağlayıcı 48">
            <a:extLst>
              <a:ext uri="{FF2B5EF4-FFF2-40B4-BE49-F238E27FC236}">
                <a16:creationId xmlns:a16="http://schemas.microsoft.com/office/drawing/2014/main" id="{75152E3E-08B8-E28D-E21A-9EF81621DBD6}"/>
              </a:ext>
            </a:extLst>
          </p:cNvPr>
          <p:cNvCxnSpPr/>
          <p:nvPr/>
        </p:nvCxnSpPr>
        <p:spPr>
          <a:xfrm>
            <a:off x="4764321" y="392346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Metin kutusu 49">
            <a:extLst>
              <a:ext uri="{FF2B5EF4-FFF2-40B4-BE49-F238E27FC236}">
                <a16:creationId xmlns:a16="http://schemas.microsoft.com/office/drawing/2014/main" id="{8738F52F-4C1F-FB76-553D-4BAEB2827831}"/>
              </a:ext>
            </a:extLst>
          </p:cNvPr>
          <p:cNvSpPr txBox="1"/>
          <p:nvPr/>
        </p:nvSpPr>
        <p:spPr>
          <a:xfrm>
            <a:off x="5647553" y="371948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51" name="Düz Bağlayıcı 50">
            <a:extLst>
              <a:ext uri="{FF2B5EF4-FFF2-40B4-BE49-F238E27FC236}">
                <a16:creationId xmlns:a16="http://schemas.microsoft.com/office/drawing/2014/main" id="{2197AEEE-6283-2E0F-FE42-1E99DD1D4714}"/>
              </a:ext>
            </a:extLst>
          </p:cNvPr>
          <p:cNvCxnSpPr/>
          <p:nvPr/>
        </p:nvCxnSpPr>
        <p:spPr>
          <a:xfrm>
            <a:off x="6867441" y="387266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Düz Ok Bağlayıcısı 51">
            <a:extLst>
              <a:ext uri="{FF2B5EF4-FFF2-40B4-BE49-F238E27FC236}">
                <a16:creationId xmlns:a16="http://schemas.microsoft.com/office/drawing/2014/main" id="{35020297-FE37-EA2D-528F-68514B3FA4C0}"/>
              </a:ext>
            </a:extLst>
          </p:cNvPr>
          <p:cNvCxnSpPr>
            <a:cxnSpLocks/>
          </p:cNvCxnSpPr>
          <p:nvPr/>
        </p:nvCxnSpPr>
        <p:spPr>
          <a:xfrm flipH="1">
            <a:off x="6867441" y="405672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Metin kutusu 52">
            <a:extLst>
              <a:ext uri="{FF2B5EF4-FFF2-40B4-BE49-F238E27FC236}">
                <a16:creationId xmlns:a16="http://schemas.microsoft.com/office/drawing/2014/main" id="{D8BB5767-47A7-D183-A78E-2D6AD5DAF777}"/>
              </a:ext>
            </a:extLst>
          </p:cNvPr>
          <p:cNvSpPr txBox="1"/>
          <p:nvPr/>
        </p:nvSpPr>
        <p:spPr>
          <a:xfrm>
            <a:off x="7750673" y="3709321"/>
            <a:ext cx="833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54" name="Düz Bağlayıcı 53">
            <a:extLst>
              <a:ext uri="{FF2B5EF4-FFF2-40B4-BE49-F238E27FC236}">
                <a16:creationId xmlns:a16="http://schemas.microsoft.com/office/drawing/2014/main" id="{A12B32C8-F0BD-9F8C-52AB-99B9007F66EC}"/>
              </a:ext>
            </a:extLst>
          </p:cNvPr>
          <p:cNvCxnSpPr/>
          <p:nvPr/>
        </p:nvCxnSpPr>
        <p:spPr>
          <a:xfrm>
            <a:off x="8970561" y="386250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Düz Ok Bağlayıcısı 54">
            <a:extLst>
              <a:ext uri="{FF2B5EF4-FFF2-40B4-BE49-F238E27FC236}">
                <a16:creationId xmlns:a16="http://schemas.microsoft.com/office/drawing/2014/main" id="{EE810014-352B-B131-26CB-7EC63C9A15CE}"/>
              </a:ext>
            </a:extLst>
          </p:cNvPr>
          <p:cNvCxnSpPr>
            <a:cxnSpLocks/>
          </p:cNvCxnSpPr>
          <p:nvPr/>
        </p:nvCxnSpPr>
        <p:spPr>
          <a:xfrm flipH="1">
            <a:off x="2661201" y="4066880"/>
            <a:ext cx="210243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Düz Bağlayıcı 55">
            <a:extLst>
              <a:ext uri="{FF2B5EF4-FFF2-40B4-BE49-F238E27FC236}">
                <a16:creationId xmlns:a16="http://schemas.microsoft.com/office/drawing/2014/main" id="{9CF44A9A-E945-AAED-D8B6-895FF9BC2C04}"/>
              </a:ext>
            </a:extLst>
          </p:cNvPr>
          <p:cNvCxnSpPr/>
          <p:nvPr/>
        </p:nvCxnSpPr>
        <p:spPr>
          <a:xfrm>
            <a:off x="2661201" y="3923465"/>
            <a:ext cx="0" cy="255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Metin kutusu 56">
            <a:extLst>
              <a:ext uri="{FF2B5EF4-FFF2-40B4-BE49-F238E27FC236}">
                <a16:creationId xmlns:a16="http://schemas.microsoft.com/office/drawing/2014/main" id="{48BC4142-73E7-A7F9-6E6C-C5CE5155E3F3}"/>
              </a:ext>
            </a:extLst>
          </p:cNvPr>
          <p:cNvSpPr txBox="1"/>
          <p:nvPr/>
        </p:nvSpPr>
        <p:spPr>
          <a:xfrm>
            <a:off x="3544433" y="3719481"/>
            <a:ext cx="624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12 m</a:t>
            </a:r>
            <a:endParaRPr lang="en-US" sz="2400" b="1" baseline="-25000" dirty="0"/>
          </a:p>
        </p:txBody>
      </p:sp>
      <p:cxnSp>
        <p:nvCxnSpPr>
          <p:cNvPr id="58" name="Düz Bağlayıcı 57">
            <a:extLst>
              <a:ext uri="{FF2B5EF4-FFF2-40B4-BE49-F238E27FC236}">
                <a16:creationId xmlns:a16="http://schemas.microsoft.com/office/drawing/2014/main" id="{CE245630-C63C-D7EA-FBDF-9906508AF1FA}"/>
              </a:ext>
            </a:extLst>
          </p:cNvPr>
          <p:cNvCxnSpPr/>
          <p:nvPr/>
        </p:nvCxnSpPr>
        <p:spPr>
          <a:xfrm>
            <a:off x="9215416" y="246888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Düz Bağlayıcı 58">
            <a:extLst>
              <a:ext uri="{FF2B5EF4-FFF2-40B4-BE49-F238E27FC236}">
                <a16:creationId xmlns:a16="http://schemas.microsoft.com/office/drawing/2014/main" id="{4E59A3BB-2D60-2586-396A-ADDC148924B1}"/>
              </a:ext>
            </a:extLst>
          </p:cNvPr>
          <p:cNvCxnSpPr/>
          <p:nvPr/>
        </p:nvCxnSpPr>
        <p:spPr>
          <a:xfrm>
            <a:off x="9276376" y="3616960"/>
            <a:ext cx="2336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E06E141C-0F1B-C197-49D6-8F503ABDC5B2}"/>
              </a:ext>
            </a:extLst>
          </p:cNvPr>
          <p:cNvCxnSpPr>
            <a:cxnSpLocks/>
          </p:cNvCxnSpPr>
          <p:nvPr/>
        </p:nvCxnSpPr>
        <p:spPr>
          <a:xfrm>
            <a:off x="9347496" y="2458720"/>
            <a:ext cx="0" cy="115824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Metin kutusu 60">
            <a:extLst>
              <a:ext uri="{FF2B5EF4-FFF2-40B4-BE49-F238E27FC236}">
                <a16:creationId xmlns:a16="http://schemas.microsoft.com/office/drawing/2014/main" id="{0E345ED7-F569-6207-DAD0-7B3AE84814F3}"/>
              </a:ext>
            </a:extLst>
          </p:cNvPr>
          <p:cNvSpPr txBox="1"/>
          <p:nvPr/>
        </p:nvSpPr>
        <p:spPr>
          <a:xfrm>
            <a:off x="9427073" y="2764440"/>
            <a:ext cx="58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baseline="-25000" dirty="0"/>
              <a:t>4 m</a:t>
            </a:r>
            <a:endParaRPr lang="en-US" sz="2400" b="1" baseline="-25000" dirty="0"/>
          </a:p>
        </p:txBody>
      </p:sp>
      <p:cxnSp>
        <p:nvCxnSpPr>
          <p:cNvPr id="63" name="Düz Bağlayıcı 62">
            <a:extLst>
              <a:ext uri="{FF2B5EF4-FFF2-40B4-BE49-F238E27FC236}">
                <a16:creationId xmlns:a16="http://schemas.microsoft.com/office/drawing/2014/main" id="{E870213A-C2D0-DF46-F737-83D897297B6C}"/>
              </a:ext>
            </a:extLst>
          </p:cNvPr>
          <p:cNvCxnSpPr/>
          <p:nvPr/>
        </p:nvCxnSpPr>
        <p:spPr>
          <a:xfrm>
            <a:off x="2820964" y="2479040"/>
            <a:ext cx="0" cy="4775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C1801C0C-9AF6-1595-B4DE-6E290425C893}"/>
              </a:ext>
            </a:extLst>
          </p:cNvPr>
          <p:cNvCxnSpPr>
            <a:cxnSpLocks/>
          </p:cNvCxnSpPr>
          <p:nvPr/>
        </p:nvCxnSpPr>
        <p:spPr>
          <a:xfrm>
            <a:off x="4781844" y="1635760"/>
            <a:ext cx="0" cy="86360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Düz Bağlayıcı 66">
            <a:extLst>
              <a:ext uri="{FF2B5EF4-FFF2-40B4-BE49-F238E27FC236}">
                <a16:creationId xmlns:a16="http://schemas.microsoft.com/office/drawing/2014/main" id="{E1B174E3-7194-C43F-6776-0AD11A154C3B}"/>
              </a:ext>
            </a:extLst>
          </p:cNvPr>
          <p:cNvCxnSpPr>
            <a:cxnSpLocks/>
          </p:cNvCxnSpPr>
          <p:nvPr/>
        </p:nvCxnSpPr>
        <p:spPr>
          <a:xfrm>
            <a:off x="2840895" y="2956560"/>
            <a:ext cx="1940949" cy="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Düz Bağlayıcı 70">
            <a:extLst>
              <a:ext uri="{FF2B5EF4-FFF2-40B4-BE49-F238E27FC236}">
                <a16:creationId xmlns:a16="http://schemas.microsoft.com/office/drawing/2014/main" id="{C7698356-2B1B-DBBE-8B7F-99A7FC8206A7}"/>
              </a:ext>
            </a:extLst>
          </p:cNvPr>
          <p:cNvCxnSpPr>
            <a:endCxn id="37" idx="1"/>
          </p:cNvCxnSpPr>
          <p:nvPr/>
        </p:nvCxnSpPr>
        <p:spPr>
          <a:xfrm>
            <a:off x="4791615" y="1625600"/>
            <a:ext cx="1981200" cy="1644449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Düz Bağlayıcı 72">
            <a:extLst>
              <a:ext uri="{FF2B5EF4-FFF2-40B4-BE49-F238E27FC236}">
                <a16:creationId xmlns:a16="http://schemas.microsoft.com/office/drawing/2014/main" id="{D70CCE80-07A3-9CC0-D938-923B643F5DE9}"/>
              </a:ext>
            </a:extLst>
          </p:cNvPr>
          <p:cNvCxnSpPr/>
          <p:nvPr/>
        </p:nvCxnSpPr>
        <p:spPr>
          <a:xfrm>
            <a:off x="5232400" y="2542181"/>
            <a:ext cx="0" cy="1005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Düz Bağlayıcı 74">
            <a:extLst>
              <a:ext uri="{FF2B5EF4-FFF2-40B4-BE49-F238E27FC236}">
                <a16:creationId xmlns:a16="http://schemas.microsoft.com/office/drawing/2014/main" id="{CC1BAD96-DBA5-EAF3-1764-E45CA0719316}"/>
              </a:ext>
            </a:extLst>
          </p:cNvPr>
          <p:cNvCxnSpPr/>
          <p:nvPr/>
        </p:nvCxnSpPr>
        <p:spPr>
          <a:xfrm>
            <a:off x="4662033" y="3566160"/>
            <a:ext cx="55004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Düz Bağlayıcı 75">
            <a:extLst>
              <a:ext uri="{FF2B5EF4-FFF2-40B4-BE49-F238E27FC236}">
                <a16:creationId xmlns:a16="http://schemas.microsoft.com/office/drawing/2014/main" id="{1928D2E0-B203-19A6-EA46-CA688C829246}"/>
              </a:ext>
            </a:extLst>
          </p:cNvPr>
          <p:cNvCxnSpPr>
            <a:cxnSpLocks/>
          </p:cNvCxnSpPr>
          <p:nvPr/>
        </p:nvCxnSpPr>
        <p:spPr>
          <a:xfrm>
            <a:off x="6833775" y="2113280"/>
            <a:ext cx="1940949" cy="0"/>
          </a:xfrm>
          <a:prstGeom prst="line">
            <a:avLst/>
          </a:prstGeom>
          <a:ln w="222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Düz Bağlayıcı 76">
            <a:extLst>
              <a:ext uri="{FF2B5EF4-FFF2-40B4-BE49-F238E27FC236}">
                <a16:creationId xmlns:a16="http://schemas.microsoft.com/office/drawing/2014/main" id="{A895C82A-FA1F-7C65-04BD-DA72E045616C}"/>
              </a:ext>
            </a:extLst>
          </p:cNvPr>
          <p:cNvCxnSpPr/>
          <p:nvPr/>
        </p:nvCxnSpPr>
        <p:spPr>
          <a:xfrm>
            <a:off x="6813844" y="2092960"/>
            <a:ext cx="0" cy="4775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Düz Bağlayıcı 77">
            <a:extLst>
              <a:ext uri="{FF2B5EF4-FFF2-40B4-BE49-F238E27FC236}">
                <a16:creationId xmlns:a16="http://schemas.microsoft.com/office/drawing/2014/main" id="{122C81B5-94C6-B52A-21A4-1D5709A8622E}"/>
              </a:ext>
            </a:extLst>
          </p:cNvPr>
          <p:cNvCxnSpPr/>
          <p:nvPr/>
        </p:nvCxnSpPr>
        <p:spPr>
          <a:xfrm>
            <a:off x="8764564" y="2092960"/>
            <a:ext cx="0" cy="47752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Düz Bağlayıcı 78">
            <a:extLst>
              <a:ext uri="{FF2B5EF4-FFF2-40B4-BE49-F238E27FC236}">
                <a16:creationId xmlns:a16="http://schemas.microsoft.com/office/drawing/2014/main" id="{AD22E23E-F078-150A-689B-0A8508D2DEE9}"/>
              </a:ext>
            </a:extLst>
          </p:cNvPr>
          <p:cNvCxnSpPr/>
          <p:nvPr/>
        </p:nvCxnSpPr>
        <p:spPr>
          <a:xfrm>
            <a:off x="7223760" y="2511701"/>
            <a:ext cx="0" cy="100584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Düz Bağlayıcı 79">
            <a:extLst>
              <a:ext uri="{FF2B5EF4-FFF2-40B4-BE49-F238E27FC236}">
                <a16:creationId xmlns:a16="http://schemas.microsoft.com/office/drawing/2014/main" id="{984321D1-8E9E-5CC0-FCDD-31BC355DE1E1}"/>
              </a:ext>
            </a:extLst>
          </p:cNvPr>
          <p:cNvCxnSpPr/>
          <p:nvPr/>
        </p:nvCxnSpPr>
        <p:spPr>
          <a:xfrm>
            <a:off x="6663553" y="3525520"/>
            <a:ext cx="55004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Metin kutusu 80">
                <a:extLst>
                  <a:ext uri="{FF2B5EF4-FFF2-40B4-BE49-F238E27FC236}">
                    <a16:creationId xmlns:a16="http://schemas.microsoft.com/office/drawing/2014/main" id="{D4FD730F-75DE-631B-C39C-14D356164540}"/>
                  </a:ext>
                </a:extLst>
              </p:cNvPr>
              <p:cNvSpPr txBox="1"/>
              <p:nvPr/>
            </p:nvSpPr>
            <p:spPr>
              <a:xfrm>
                <a:off x="2854960" y="291592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1" name="Metin kutusu 80">
                <a:extLst>
                  <a:ext uri="{FF2B5EF4-FFF2-40B4-BE49-F238E27FC236}">
                    <a16:creationId xmlns:a16="http://schemas.microsoft.com/office/drawing/2014/main" id="{D4FD730F-75DE-631B-C39C-14D356164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4960" y="2915921"/>
                <a:ext cx="1381755" cy="369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Metin kutusu 81">
                <a:extLst>
                  <a:ext uri="{FF2B5EF4-FFF2-40B4-BE49-F238E27FC236}">
                    <a16:creationId xmlns:a16="http://schemas.microsoft.com/office/drawing/2014/main" id="{EDCEAC68-9897-72A0-1FB1-F826486F8422}"/>
                  </a:ext>
                </a:extLst>
              </p:cNvPr>
              <p:cNvSpPr txBox="1"/>
              <p:nvPr/>
            </p:nvSpPr>
            <p:spPr>
              <a:xfrm>
                <a:off x="4033520" y="132080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Metin kutusu 81">
                <a:extLst>
                  <a:ext uri="{FF2B5EF4-FFF2-40B4-BE49-F238E27FC236}">
                    <a16:creationId xmlns:a16="http://schemas.microsoft.com/office/drawing/2014/main" id="{EDCEAC68-9897-72A0-1FB1-F826486F8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20" y="1320801"/>
                <a:ext cx="1381755" cy="369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Metin kutusu 82">
                <a:extLst>
                  <a:ext uri="{FF2B5EF4-FFF2-40B4-BE49-F238E27FC236}">
                    <a16:creationId xmlns:a16="http://schemas.microsoft.com/office/drawing/2014/main" id="{997A7F89-F4A3-29BF-7DA0-359D0E8A826F}"/>
                  </a:ext>
                </a:extLst>
              </p:cNvPr>
              <p:cNvSpPr txBox="1"/>
              <p:nvPr/>
            </p:nvSpPr>
            <p:spPr>
              <a:xfrm>
                <a:off x="5537200" y="313944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=−12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Metin kutusu 82">
                <a:extLst>
                  <a:ext uri="{FF2B5EF4-FFF2-40B4-BE49-F238E27FC236}">
                    <a16:creationId xmlns:a16="http://schemas.microsoft.com/office/drawing/2014/main" id="{997A7F89-F4A3-29BF-7DA0-359D0E8A8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200" y="3139441"/>
                <a:ext cx="1381755" cy="369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Metin kutusu 83">
                <a:extLst>
                  <a:ext uri="{FF2B5EF4-FFF2-40B4-BE49-F238E27FC236}">
                    <a16:creationId xmlns:a16="http://schemas.microsoft.com/office/drawing/2014/main" id="{E3D75B9A-6EF6-42B7-5F24-8769289ABEEC}"/>
                  </a:ext>
                </a:extLst>
              </p:cNvPr>
              <p:cNvSpPr txBox="1"/>
              <p:nvPr/>
            </p:nvSpPr>
            <p:spPr>
              <a:xfrm>
                <a:off x="6898640" y="1696721"/>
                <a:ext cx="1381755" cy="369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=1.2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4" name="Metin kutusu 83">
                <a:extLst>
                  <a:ext uri="{FF2B5EF4-FFF2-40B4-BE49-F238E27FC236}">
                    <a16:creationId xmlns:a16="http://schemas.microsoft.com/office/drawing/2014/main" id="{E3D75B9A-6EF6-42B7-5F24-8769289AB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640" y="1696721"/>
                <a:ext cx="1381755" cy="369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Metin kutusu 84">
                <a:extLst>
                  <a:ext uri="{FF2B5EF4-FFF2-40B4-BE49-F238E27FC236}">
                    <a16:creationId xmlns:a16="http://schemas.microsoft.com/office/drawing/2014/main" id="{FB5566AB-4D94-BFB8-12CB-656379740DC0}"/>
                  </a:ext>
                </a:extLst>
              </p:cNvPr>
              <p:cNvSpPr txBox="1"/>
              <p:nvPr/>
            </p:nvSpPr>
            <p:spPr>
              <a:xfrm>
                <a:off x="4903787" y="3522150"/>
                <a:ext cx="1314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=3.6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Metin kutusu 84">
                <a:extLst>
                  <a:ext uri="{FF2B5EF4-FFF2-40B4-BE49-F238E27FC236}">
                    <a16:creationId xmlns:a16="http://schemas.microsoft.com/office/drawing/2014/main" id="{FB5566AB-4D94-BFB8-12CB-656379740D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787" y="3522150"/>
                <a:ext cx="131445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Metin kutusu 85">
            <a:extLst>
              <a:ext uri="{FF2B5EF4-FFF2-40B4-BE49-F238E27FC236}">
                <a16:creationId xmlns:a16="http://schemas.microsoft.com/office/drawing/2014/main" id="{6649AB3F-F13E-1F46-C9C4-B272F3624DFD}"/>
              </a:ext>
            </a:extLst>
          </p:cNvPr>
          <p:cNvSpPr txBox="1"/>
          <p:nvPr/>
        </p:nvSpPr>
        <p:spPr>
          <a:xfrm>
            <a:off x="4968240" y="204102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+</a:t>
            </a:r>
            <a:endParaRPr lang="en-US" dirty="0"/>
          </a:p>
        </p:txBody>
      </p:sp>
      <p:sp>
        <p:nvSpPr>
          <p:cNvPr id="87" name="Metin kutusu 86">
            <a:extLst>
              <a:ext uri="{FF2B5EF4-FFF2-40B4-BE49-F238E27FC236}">
                <a16:creationId xmlns:a16="http://schemas.microsoft.com/office/drawing/2014/main" id="{846FE325-693E-210E-6592-3DE94E92129D}"/>
              </a:ext>
            </a:extLst>
          </p:cNvPr>
          <p:cNvSpPr txBox="1"/>
          <p:nvPr/>
        </p:nvSpPr>
        <p:spPr>
          <a:xfrm>
            <a:off x="6410960" y="259982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-</a:t>
            </a:r>
            <a:endParaRPr lang="en-US" dirty="0"/>
          </a:p>
        </p:txBody>
      </p:sp>
      <p:sp>
        <p:nvSpPr>
          <p:cNvPr id="88" name="Metin kutusu 87">
            <a:extLst>
              <a:ext uri="{FF2B5EF4-FFF2-40B4-BE49-F238E27FC236}">
                <a16:creationId xmlns:a16="http://schemas.microsoft.com/office/drawing/2014/main" id="{1091813B-CEF4-DDD5-C385-02F1F9FBF4F1}"/>
              </a:ext>
            </a:extLst>
          </p:cNvPr>
          <p:cNvSpPr txBox="1"/>
          <p:nvPr/>
        </p:nvSpPr>
        <p:spPr>
          <a:xfrm>
            <a:off x="7680960" y="216294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+</a:t>
            </a:r>
            <a:endParaRPr lang="en-US" dirty="0"/>
          </a:p>
        </p:txBody>
      </p:sp>
      <p:sp>
        <p:nvSpPr>
          <p:cNvPr id="89" name="Metin kutusu 88">
            <a:extLst>
              <a:ext uri="{FF2B5EF4-FFF2-40B4-BE49-F238E27FC236}">
                <a16:creationId xmlns:a16="http://schemas.microsoft.com/office/drawing/2014/main" id="{7E185228-F87D-FC1F-0D5E-BE4095B1ABEE}"/>
              </a:ext>
            </a:extLst>
          </p:cNvPr>
          <p:cNvSpPr txBox="1"/>
          <p:nvPr/>
        </p:nvSpPr>
        <p:spPr>
          <a:xfrm>
            <a:off x="4876800" y="279286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-</a:t>
            </a:r>
            <a:endParaRPr lang="en-US" dirty="0"/>
          </a:p>
        </p:txBody>
      </p:sp>
      <p:sp>
        <p:nvSpPr>
          <p:cNvPr id="90" name="Metin kutusu 89">
            <a:extLst>
              <a:ext uri="{FF2B5EF4-FFF2-40B4-BE49-F238E27FC236}">
                <a16:creationId xmlns:a16="http://schemas.microsoft.com/office/drawing/2014/main" id="{18BE69BB-1C37-3B48-78DB-1F74F5CC3A9F}"/>
              </a:ext>
            </a:extLst>
          </p:cNvPr>
          <p:cNvSpPr txBox="1"/>
          <p:nvPr/>
        </p:nvSpPr>
        <p:spPr>
          <a:xfrm>
            <a:off x="6898640" y="275222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+</a:t>
            </a:r>
            <a:endParaRPr lang="en-US" dirty="0"/>
          </a:p>
        </p:txBody>
      </p:sp>
      <p:sp>
        <p:nvSpPr>
          <p:cNvPr id="91" name="Metin kutusu 90">
            <a:extLst>
              <a:ext uri="{FF2B5EF4-FFF2-40B4-BE49-F238E27FC236}">
                <a16:creationId xmlns:a16="http://schemas.microsoft.com/office/drawing/2014/main" id="{F03A4512-6442-3791-B8D6-FDA223D432F8}"/>
              </a:ext>
            </a:extLst>
          </p:cNvPr>
          <p:cNvSpPr txBox="1"/>
          <p:nvPr/>
        </p:nvSpPr>
        <p:spPr>
          <a:xfrm>
            <a:off x="3749040" y="255918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-</a:t>
            </a:r>
            <a:endParaRPr lang="en-US" dirty="0"/>
          </a:p>
        </p:txBody>
      </p:sp>
      <p:sp>
        <p:nvSpPr>
          <p:cNvPr id="92" name="Metin kutusu 91">
            <a:extLst>
              <a:ext uri="{FF2B5EF4-FFF2-40B4-BE49-F238E27FC236}">
                <a16:creationId xmlns:a16="http://schemas.microsoft.com/office/drawing/2014/main" id="{61C40C6A-F132-17EE-2A26-160FFC90481E}"/>
              </a:ext>
            </a:extLst>
          </p:cNvPr>
          <p:cNvSpPr txBox="1"/>
          <p:nvPr/>
        </p:nvSpPr>
        <p:spPr>
          <a:xfrm>
            <a:off x="4472372" y="853113"/>
            <a:ext cx="3482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Kesme kuvveti diyagramı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6517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>
            <a:extLst>
              <a:ext uri="{FF2B5EF4-FFF2-40B4-BE49-F238E27FC236}">
                <a16:creationId xmlns:a16="http://schemas.microsoft.com/office/drawing/2014/main" id="{C81894CE-B240-3DF4-0405-82F7F29D9034}"/>
              </a:ext>
            </a:extLst>
          </p:cNvPr>
          <p:cNvSpPr txBox="1"/>
          <p:nvPr/>
        </p:nvSpPr>
        <p:spPr>
          <a:xfrm>
            <a:off x="1432560" y="243841"/>
            <a:ext cx="349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ÖZEL HALLER </a:t>
            </a:r>
          </a:p>
          <a:p>
            <a:endParaRPr lang="tr-TR" dirty="0"/>
          </a:p>
          <a:p>
            <a:pPr marL="342900" indent="-342900">
              <a:buFont typeface="+mj-lt"/>
              <a:buAutoNum type="arabicPeriod"/>
            </a:pPr>
            <a:r>
              <a:rPr lang="tr-TR" b="1" dirty="0"/>
              <a:t>Konsollu sistemler</a:t>
            </a:r>
          </a:p>
          <a:p>
            <a:r>
              <a:rPr lang="tr-TR" dirty="0"/>
              <a:t>	1.1 Konsollu çerçeveler</a:t>
            </a:r>
            <a:endParaRPr lang="en-US" dirty="0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704B69C1-7B86-1403-791F-9452D601EF48}"/>
              </a:ext>
            </a:extLst>
          </p:cNvPr>
          <p:cNvGrpSpPr/>
          <p:nvPr/>
        </p:nvGrpSpPr>
        <p:grpSpPr>
          <a:xfrm>
            <a:off x="907475" y="1595120"/>
            <a:ext cx="9489148" cy="4804851"/>
            <a:chOff x="907475" y="1595120"/>
            <a:chExt cx="9489148" cy="4804851"/>
          </a:xfrm>
        </p:grpSpPr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6840C6D9-FC9C-35E8-20C7-907B52D2773A}"/>
                </a:ext>
              </a:extLst>
            </p:cNvPr>
            <p:cNvCxnSpPr/>
            <p:nvPr/>
          </p:nvCxnSpPr>
          <p:spPr>
            <a:xfrm>
              <a:off x="955040" y="2377440"/>
              <a:ext cx="4551680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2BE89780-DA9B-D15A-4BCA-3E116F3F1ECB}"/>
                </a:ext>
              </a:extLst>
            </p:cNvPr>
            <p:cNvCxnSpPr/>
            <p:nvPr/>
          </p:nvCxnSpPr>
          <p:spPr>
            <a:xfrm>
              <a:off x="2265680" y="2377440"/>
              <a:ext cx="0" cy="1016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27C8D479-89DD-2F44-4BB9-874840FF441E}"/>
                </a:ext>
              </a:extLst>
            </p:cNvPr>
            <p:cNvCxnSpPr/>
            <p:nvPr/>
          </p:nvCxnSpPr>
          <p:spPr>
            <a:xfrm>
              <a:off x="4307840" y="2367280"/>
              <a:ext cx="0" cy="1016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E74961B-F4EE-1BD2-12E0-F7DA2D7523BB}"/>
                </a:ext>
              </a:extLst>
            </p:cNvPr>
            <p:cNvSpPr/>
            <p:nvPr/>
          </p:nvSpPr>
          <p:spPr>
            <a:xfrm>
              <a:off x="2219082" y="336674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EEB2243A-A815-A0A4-FF17-123A3D963310}"/>
                </a:ext>
              </a:extLst>
            </p:cNvPr>
            <p:cNvGrpSpPr/>
            <p:nvPr/>
          </p:nvGrpSpPr>
          <p:grpSpPr bwMode="auto">
            <a:xfrm>
              <a:off x="2007745" y="34831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6AEE3EB5-B6F0-6298-F139-31A21F604D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06F6E12B-61E0-50A4-3AEA-D620D47F3B0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" name="Grup 12">
              <a:extLst>
                <a:ext uri="{FF2B5EF4-FFF2-40B4-BE49-F238E27FC236}">
                  <a16:creationId xmlns:a16="http://schemas.microsoft.com/office/drawing/2014/main" id="{FC33617E-4890-E3FB-2919-D881996CDF47}"/>
                </a:ext>
              </a:extLst>
            </p:cNvPr>
            <p:cNvGrpSpPr/>
            <p:nvPr/>
          </p:nvGrpSpPr>
          <p:grpSpPr bwMode="auto">
            <a:xfrm>
              <a:off x="4049905" y="3401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4" name="Rectangle 24" descr="Light upward diagonal">
                <a:extLst>
                  <a:ext uri="{FF2B5EF4-FFF2-40B4-BE49-F238E27FC236}">
                    <a16:creationId xmlns:a16="http://schemas.microsoft.com/office/drawing/2014/main" id="{64045D29-764A-EC29-A9A3-155A3E0751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" name="AutoShape 25">
                <a:extLst>
                  <a:ext uri="{FF2B5EF4-FFF2-40B4-BE49-F238E27FC236}">
                    <a16:creationId xmlns:a16="http://schemas.microsoft.com/office/drawing/2014/main" id="{9A9D5C01-5E03-09CD-14CB-9EEC5224BA1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6" name="Resim 15">
              <a:extLst>
                <a:ext uri="{FF2B5EF4-FFF2-40B4-BE49-F238E27FC236}">
                  <a16:creationId xmlns:a16="http://schemas.microsoft.com/office/drawing/2014/main" id="{741A1A90-79AC-59CE-CCF3-7A05A8106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9416" y="2412682"/>
              <a:ext cx="424190" cy="411795"/>
            </a:xfrm>
            <a:prstGeom prst="rect">
              <a:avLst/>
            </a:prstGeom>
          </p:spPr>
        </p:pic>
        <p:cxnSp>
          <p:nvCxnSpPr>
            <p:cNvPr id="17" name="Düz Ok Bağlayıcısı 16">
              <a:extLst>
                <a:ext uri="{FF2B5EF4-FFF2-40B4-BE49-F238E27FC236}">
                  <a16:creationId xmlns:a16="http://schemas.microsoft.com/office/drawing/2014/main" id="{276D7874-1EF0-2A84-06DD-5AA3D7C6D8B3}"/>
                </a:ext>
              </a:extLst>
            </p:cNvPr>
            <p:cNvCxnSpPr>
              <a:cxnSpLocks/>
            </p:cNvCxnSpPr>
            <p:nvPr/>
          </p:nvCxnSpPr>
          <p:spPr>
            <a:xfrm>
              <a:off x="1005840" y="19222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Düz Ok Bağlayıcısı 17">
              <a:extLst>
                <a:ext uri="{FF2B5EF4-FFF2-40B4-BE49-F238E27FC236}">
                  <a16:creationId xmlns:a16="http://schemas.microsoft.com/office/drawing/2014/main" id="{BCB34F0A-3610-5B22-2A14-8E402F7B8E0F}"/>
                </a:ext>
              </a:extLst>
            </p:cNvPr>
            <p:cNvCxnSpPr>
              <a:cxnSpLocks/>
            </p:cNvCxnSpPr>
            <p:nvPr/>
          </p:nvCxnSpPr>
          <p:spPr>
            <a:xfrm>
              <a:off x="3667760" y="191205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Metin kutusu 18">
              <a:extLst>
                <a:ext uri="{FF2B5EF4-FFF2-40B4-BE49-F238E27FC236}">
                  <a16:creationId xmlns:a16="http://schemas.microsoft.com/office/drawing/2014/main" id="{C3EA69A5-E9A5-95ED-09DF-A26BB79CB11E}"/>
                </a:ext>
              </a:extLst>
            </p:cNvPr>
            <p:cNvSpPr txBox="1"/>
            <p:nvPr/>
          </p:nvSpPr>
          <p:spPr>
            <a:xfrm>
              <a:off x="907475" y="1595120"/>
              <a:ext cx="4926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P</a:t>
              </a:r>
              <a:r>
                <a:rPr lang="tr-TR" b="1" baseline="-25000" dirty="0"/>
                <a:t>1</a:t>
              </a:r>
            </a:p>
          </p:txBody>
        </p: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5E089D85-0D94-4CFC-DAE1-2C420A0CFF52}"/>
                </a:ext>
              </a:extLst>
            </p:cNvPr>
            <p:cNvSpPr txBox="1"/>
            <p:nvPr/>
          </p:nvSpPr>
          <p:spPr>
            <a:xfrm>
              <a:off x="3584778" y="1632372"/>
              <a:ext cx="3979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P</a:t>
              </a:r>
              <a:r>
                <a:rPr lang="tr-TR" b="1" baseline="-25000" dirty="0"/>
                <a:t>2  </a:t>
              </a:r>
            </a:p>
            <a:p>
              <a:endParaRPr lang="en-US" b="1" baseline="-25000" dirty="0"/>
            </a:p>
          </p:txBody>
        </p:sp>
        <p:grpSp>
          <p:nvGrpSpPr>
            <p:cNvPr id="21" name="Grup 20">
              <a:extLst>
                <a:ext uri="{FF2B5EF4-FFF2-40B4-BE49-F238E27FC236}">
                  <a16:creationId xmlns:a16="http://schemas.microsoft.com/office/drawing/2014/main" id="{FE581E15-66FD-560A-4982-D010D4421BCE}"/>
                </a:ext>
              </a:extLst>
            </p:cNvPr>
            <p:cNvGrpSpPr/>
            <p:nvPr/>
          </p:nvGrpSpPr>
          <p:grpSpPr>
            <a:xfrm>
              <a:off x="4334827" y="1774612"/>
              <a:ext cx="1161732" cy="584904"/>
              <a:chOff x="956" y="-10217"/>
              <a:chExt cx="1563164" cy="469964"/>
            </a:xfrm>
          </p:grpSpPr>
          <p:grpSp>
            <p:nvGrpSpPr>
              <p:cNvPr id="22" name="Grup 21">
                <a:extLst>
                  <a:ext uri="{FF2B5EF4-FFF2-40B4-BE49-F238E27FC236}">
                    <a16:creationId xmlns:a16="http://schemas.microsoft.com/office/drawing/2014/main" id="{A3B5364E-4369-D65F-72C2-2DB7E6D8DFE2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28" name="Düz Ok Bağlayıcısı 27">
                  <a:extLst>
                    <a:ext uri="{FF2B5EF4-FFF2-40B4-BE49-F238E27FC236}">
                      <a16:creationId xmlns:a16="http://schemas.microsoft.com/office/drawing/2014/main" id="{554238D4-C960-676E-6B3D-CDFB463A6DC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9" name="Düz Ok Bağlayıcısı 28">
                  <a:extLst>
                    <a:ext uri="{FF2B5EF4-FFF2-40B4-BE49-F238E27FC236}">
                      <a16:creationId xmlns:a16="http://schemas.microsoft.com/office/drawing/2014/main" id="{3872C814-7DAB-E909-466E-7982B0DA1D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0" name="Düz Ok Bağlayıcısı 29">
                  <a:extLst>
                    <a:ext uri="{FF2B5EF4-FFF2-40B4-BE49-F238E27FC236}">
                      <a16:creationId xmlns:a16="http://schemas.microsoft.com/office/drawing/2014/main" id="{AFBB873D-DB94-4E9C-8903-BD95CB4FD75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1" name="Düz Ok Bağlayıcısı 30">
                  <a:extLst>
                    <a:ext uri="{FF2B5EF4-FFF2-40B4-BE49-F238E27FC236}">
                      <a16:creationId xmlns:a16="http://schemas.microsoft.com/office/drawing/2014/main" id="{749371B7-96B7-5FDC-75AF-A194E3A38AA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2" name="Düz Ok Bağlayıcısı 31">
                  <a:extLst>
                    <a:ext uri="{FF2B5EF4-FFF2-40B4-BE49-F238E27FC236}">
                      <a16:creationId xmlns:a16="http://schemas.microsoft.com/office/drawing/2014/main" id="{0F9B17BD-9D59-A266-958C-AC50A3173D2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3" name="Düz Ok Bağlayıcısı 32">
                  <a:extLst>
                    <a:ext uri="{FF2B5EF4-FFF2-40B4-BE49-F238E27FC236}">
                      <a16:creationId xmlns:a16="http://schemas.microsoft.com/office/drawing/2014/main" id="{D716AB1B-6048-8D7C-6374-C195C230BA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Düz Ok Bağlayıcısı 33">
                  <a:extLst>
                    <a:ext uri="{FF2B5EF4-FFF2-40B4-BE49-F238E27FC236}">
                      <a16:creationId xmlns:a16="http://schemas.microsoft.com/office/drawing/2014/main" id="{8B5C2CA9-9435-CE80-385F-9A6C7B604E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5" name="Metin kutusu 15">
                  <a:extLst>
                    <a:ext uri="{FF2B5EF4-FFF2-40B4-BE49-F238E27FC236}">
                      <a16:creationId xmlns:a16="http://schemas.microsoft.com/office/drawing/2014/main" id="{FDFA73B1-EFCB-4FFD-22CA-C53B3940DF70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sz="1200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lang="en-US" sz="1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6" name="Düz Ok Bağlayıcısı 35">
                  <a:extLst>
                    <a:ext uri="{FF2B5EF4-FFF2-40B4-BE49-F238E27FC236}">
                      <a16:creationId xmlns:a16="http://schemas.microsoft.com/office/drawing/2014/main" id="{5DF9CBE2-3AB9-7D35-9558-CAC82487A5D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23" name="Düz Ok Bağlayıcısı 22">
                <a:extLst>
                  <a:ext uri="{FF2B5EF4-FFF2-40B4-BE49-F238E27FC236}">
                    <a16:creationId xmlns:a16="http://schemas.microsoft.com/office/drawing/2014/main" id="{C4E73E83-BE8E-5A58-1D32-D4048470052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Düz Ok Bağlayıcısı 23">
                <a:extLst>
                  <a:ext uri="{FF2B5EF4-FFF2-40B4-BE49-F238E27FC236}">
                    <a16:creationId xmlns:a16="http://schemas.microsoft.com/office/drawing/2014/main" id="{EC347E7E-4831-7D81-AAC0-E3088FDB5C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Düz Ok Bağlayıcısı 24">
                <a:extLst>
                  <a:ext uri="{FF2B5EF4-FFF2-40B4-BE49-F238E27FC236}">
                    <a16:creationId xmlns:a16="http://schemas.microsoft.com/office/drawing/2014/main" id="{A39E34EE-9333-69F4-DA49-6EB3831E3AF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Düz Ok Bağlayıcısı 25">
                <a:extLst>
                  <a:ext uri="{FF2B5EF4-FFF2-40B4-BE49-F238E27FC236}">
                    <a16:creationId xmlns:a16="http://schemas.microsoft.com/office/drawing/2014/main" id="{C9CC0919-B6B5-E9FC-F612-FAB263D024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7" name="Dikdörtgen 26">
                <a:extLst>
                  <a:ext uri="{FF2B5EF4-FFF2-40B4-BE49-F238E27FC236}">
                    <a16:creationId xmlns:a16="http://schemas.microsoft.com/office/drawing/2014/main" id="{6E582682-5890-A0B4-C9BA-7BE315B159BC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7" name="Grup 36">
              <a:extLst>
                <a:ext uri="{FF2B5EF4-FFF2-40B4-BE49-F238E27FC236}">
                  <a16:creationId xmlns:a16="http://schemas.microsoft.com/office/drawing/2014/main" id="{BB4A107D-4AB8-F219-AD43-A7BD5F119104}"/>
                </a:ext>
              </a:extLst>
            </p:cNvPr>
            <p:cNvGrpSpPr/>
            <p:nvPr/>
          </p:nvGrpSpPr>
          <p:grpSpPr>
            <a:xfrm>
              <a:off x="2271679" y="1814584"/>
              <a:ext cx="881567" cy="565251"/>
              <a:chOff x="956" y="-10217"/>
              <a:chExt cx="1563164" cy="469964"/>
            </a:xfrm>
          </p:grpSpPr>
          <p:grpSp>
            <p:nvGrpSpPr>
              <p:cNvPr id="38" name="Grup 37">
                <a:extLst>
                  <a:ext uri="{FF2B5EF4-FFF2-40B4-BE49-F238E27FC236}">
                    <a16:creationId xmlns:a16="http://schemas.microsoft.com/office/drawing/2014/main" id="{C321116C-3D2C-0D0D-9441-0A42167F1939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44" name="Düz Ok Bağlayıcısı 43">
                  <a:extLst>
                    <a:ext uri="{FF2B5EF4-FFF2-40B4-BE49-F238E27FC236}">
                      <a16:creationId xmlns:a16="http://schemas.microsoft.com/office/drawing/2014/main" id="{C24FBB0D-B209-FB53-271C-B753FFFC8F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5" name="Düz Ok Bağlayıcısı 44">
                  <a:extLst>
                    <a:ext uri="{FF2B5EF4-FFF2-40B4-BE49-F238E27FC236}">
                      <a16:creationId xmlns:a16="http://schemas.microsoft.com/office/drawing/2014/main" id="{5ACD3175-88A4-1594-39D9-61A5D02077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6" name="Düz Ok Bağlayıcısı 45">
                  <a:extLst>
                    <a:ext uri="{FF2B5EF4-FFF2-40B4-BE49-F238E27FC236}">
                      <a16:creationId xmlns:a16="http://schemas.microsoft.com/office/drawing/2014/main" id="{5030959F-4AFE-E7C1-5E85-BA68EC4AEA4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Düz Ok Bağlayıcısı 46">
                  <a:extLst>
                    <a:ext uri="{FF2B5EF4-FFF2-40B4-BE49-F238E27FC236}">
                      <a16:creationId xmlns:a16="http://schemas.microsoft.com/office/drawing/2014/main" id="{41FA83F4-7666-465C-A830-8E4A4D0D4F0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Düz Ok Bağlayıcısı 47">
                  <a:extLst>
                    <a:ext uri="{FF2B5EF4-FFF2-40B4-BE49-F238E27FC236}">
                      <a16:creationId xmlns:a16="http://schemas.microsoft.com/office/drawing/2014/main" id="{84E286DB-5DBC-058B-E237-66FF772D3A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Düz Ok Bağlayıcısı 48">
                  <a:extLst>
                    <a:ext uri="{FF2B5EF4-FFF2-40B4-BE49-F238E27FC236}">
                      <a16:creationId xmlns:a16="http://schemas.microsoft.com/office/drawing/2014/main" id="{CBD373D8-7BC2-A04A-D2F3-85335DC51B3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Düz Ok Bağlayıcısı 49">
                  <a:extLst>
                    <a:ext uri="{FF2B5EF4-FFF2-40B4-BE49-F238E27FC236}">
                      <a16:creationId xmlns:a16="http://schemas.microsoft.com/office/drawing/2014/main" id="{ED28B2BE-6998-D18A-AB78-E29EB7375C4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1" name="Metin kutusu 15">
                  <a:extLst>
                    <a:ext uri="{FF2B5EF4-FFF2-40B4-BE49-F238E27FC236}">
                      <a16:creationId xmlns:a16="http://schemas.microsoft.com/office/drawing/2014/main" id="{A83662D5-BC24-2F1C-9513-47B992D423BE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sz="1200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lang="en-US" sz="1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2" name="Düz Ok Bağlayıcısı 51">
                  <a:extLst>
                    <a:ext uri="{FF2B5EF4-FFF2-40B4-BE49-F238E27FC236}">
                      <a16:creationId xmlns:a16="http://schemas.microsoft.com/office/drawing/2014/main" id="{C36B4D6D-FB96-6566-43DA-1E11FBD430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9" name="Düz Ok Bağlayıcısı 38">
                <a:extLst>
                  <a:ext uri="{FF2B5EF4-FFF2-40B4-BE49-F238E27FC236}">
                    <a16:creationId xmlns:a16="http://schemas.microsoft.com/office/drawing/2014/main" id="{3EF8F2E4-677E-930E-E23D-F645E1644F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Düz Ok Bağlayıcısı 39">
                <a:extLst>
                  <a:ext uri="{FF2B5EF4-FFF2-40B4-BE49-F238E27FC236}">
                    <a16:creationId xmlns:a16="http://schemas.microsoft.com/office/drawing/2014/main" id="{10F53A22-249B-9EF5-9B66-F12DB9911D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" name="Düz Ok Bağlayıcısı 40">
                <a:extLst>
                  <a:ext uri="{FF2B5EF4-FFF2-40B4-BE49-F238E27FC236}">
                    <a16:creationId xmlns:a16="http://schemas.microsoft.com/office/drawing/2014/main" id="{328BA68D-F8E9-E2A0-629C-C3199F28BB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2" name="Düz Ok Bağlayıcısı 41">
                <a:extLst>
                  <a:ext uri="{FF2B5EF4-FFF2-40B4-BE49-F238E27FC236}">
                    <a16:creationId xmlns:a16="http://schemas.microsoft.com/office/drawing/2014/main" id="{7D07EF81-2CA1-7807-F013-A195BFEEF4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3" name="Dikdörtgen 42">
                <a:extLst>
                  <a:ext uri="{FF2B5EF4-FFF2-40B4-BE49-F238E27FC236}">
                    <a16:creationId xmlns:a16="http://schemas.microsoft.com/office/drawing/2014/main" id="{47762346-AE5E-6DB2-5E42-FB574A7A41D1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53" name="Metin kutusu 52">
              <a:extLst>
                <a:ext uri="{FF2B5EF4-FFF2-40B4-BE49-F238E27FC236}">
                  <a16:creationId xmlns:a16="http://schemas.microsoft.com/office/drawing/2014/main" id="{E6A89309-D004-6D5B-37D9-5C7B455E96B4}"/>
                </a:ext>
              </a:extLst>
            </p:cNvPr>
            <p:cNvSpPr txBox="1"/>
            <p:nvPr/>
          </p:nvSpPr>
          <p:spPr>
            <a:xfrm>
              <a:off x="2009977" y="307029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1</a:t>
              </a:r>
              <a:endParaRPr lang="en-US" sz="2400" b="1" baseline="-25000" dirty="0"/>
            </a:p>
          </p:txBody>
        </p: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A6D04668-616C-DB37-1E57-8DA79BCE38F0}"/>
                </a:ext>
              </a:extLst>
            </p:cNvPr>
            <p:cNvSpPr txBox="1"/>
            <p:nvPr/>
          </p:nvSpPr>
          <p:spPr>
            <a:xfrm>
              <a:off x="2009977" y="19831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2</a:t>
              </a:r>
              <a:endParaRPr lang="en-US" sz="2400" b="1" baseline="-25000" dirty="0"/>
            </a:p>
          </p:txBody>
        </p:sp>
        <p:sp>
          <p:nvSpPr>
            <p:cNvPr id="55" name="Metin kutusu 54">
              <a:extLst>
                <a:ext uri="{FF2B5EF4-FFF2-40B4-BE49-F238E27FC236}">
                  <a16:creationId xmlns:a16="http://schemas.microsoft.com/office/drawing/2014/main" id="{CCA7D0CF-CF1F-BA19-20F0-16D110398CB5}"/>
                </a:ext>
              </a:extLst>
            </p:cNvPr>
            <p:cNvSpPr txBox="1"/>
            <p:nvPr/>
          </p:nvSpPr>
          <p:spPr>
            <a:xfrm>
              <a:off x="3219017" y="221685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</a:t>
              </a:r>
              <a:endParaRPr lang="en-US" sz="2400" b="1" baseline="-25000" dirty="0"/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2C5FE29F-90EF-FA40-2597-8BFB68ED4230}"/>
                </a:ext>
              </a:extLst>
            </p:cNvPr>
            <p:cNvSpPr txBox="1"/>
            <p:nvPr/>
          </p:nvSpPr>
          <p:spPr>
            <a:xfrm>
              <a:off x="4273159" y="224733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</a:t>
              </a:r>
              <a:endParaRPr lang="en-US" sz="2400" b="1" baseline="-25000" dirty="0"/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AE274890-A606-BCE5-D01E-20AE1C4AF4EF}"/>
                </a:ext>
              </a:extLst>
            </p:cNvPr>
            <p:cNvSpPr txBox="1"/>
            <p:nvPr/>
          </p:nvSpPr>
          <p:spPr>
            <a:xfrm>
              <a:off x="4293479" y="298901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5</a:t>
              </a:r>
              <a:endParaRPr lang="en-US" sz="2400" b="1" baseline="-25000" dirty="0"/>
            </a:p>
          </p:txBody>
        </p:sp>
        <p:cxnSp>
          <p:nvCxnSpPr>
            <p:cNvPr id="62" name="Düz Bağlayıcı 61">
              <a:extLst>
                <a:ext uri="{FF2B5EF4-FFF2-40B4-BE49-F238E27FC236}">
                  <a16:creationId xmlns:a16="http://schemas.microsoft.com/office/drawing/2014/main" id="{A9B243EF-B87F-FDFD-E8A7-24ED8364E1EE}"/>
                </a:ext>
              </a:extLst>
            </p:cNvPr>
            <p:cNvCxnSpPr/>
            <p:nvPr/>
          </p:nvCxnSpPr>
          <p:spPr>
            <a:xfrm>
              <a:off x="7559040" y="2357120"/>
              <a:ext cx="0" cy="1016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Düz Bağlayıcı 62">
              <a:extLst>
                <a:ext uri="{FF2B5EF4-FFF2-40B4-BE49-F238E27FC236}">
                  <a16:creationId xmlns:a16="http://schemas.microsoft.com/office/drawing/2014/main" id="{0CCA7576-9F80-9B9B-F85A-7C7950923BE2}"/>
                </a:ext>
              </a:extLst>
            </p:cNvPr>
            <p:cNvCxnSpPr/>
            <p:nvPr/>
          </p:nvCxnSpPr>
          <p:spPr>
            <a:xfrm>
              <a:off x="9611360" y="2346960"/>
              <a:ext cx="0" cy="101600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59EE61F-45B2-D40F-D684-DEDAC4A17CCA}"/>
                </a:ext>
              </a:extLst>
            </p:cNvPr>
            <p:cNvSpPr/>
            <p:nvPr/>
          </p:nvSpPr>
          <p:spPr>
            <a:xfrm>
              <a:off x="7512442" y="334642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5" name="Grup 64">
              <a:extLst>
                <a:ext uri="{FF2B5EF4-FFF2-40B4-BE49-F238E27FC236}">
                  <a16:creationId xmlns:a16="http://schemas.microsoft.com/office/drawing/2014/main" id="{1CD47E2B-B43B-B9BC-D1C1-0895579CD37C}"/>
                </a:ext>
              </a:extLst>
            </p:cNvPr>
            <p:cNvGrpSpPr/>
            <p:nvPr/>
          </p:nvGrpSpPr>
          <p:grpSpPr bwMode="auto">
            <a:xfrm>
              <a:off x="7301105" y="34628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6" name="Rectangle 24" descr="Light upward diagonal">
                <a:extLst>
                  <a:ext uri="{FF2B5EF4-FFF2-40B4-BE49-F238E27FC236}">
                    <a16:creationId xmlns:a16="http://schemas.microsoft.com/office/drawing/2014/main" id="{CF119F34-BB70-61E2-EC62-1680F615D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7" name="AutoShape 25">
                <a:extLst>
                  <a:ext uri="{FF2B5EF4-FFF2-40B4-BE49-F238E27FC236}">
                    <a16:creationId xmlns:a16="http://schemas.microsoft.com/office/drawing/2014/main" id="{7103FD26-4C74-690F-AEDC-E21BA6BB273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68" name="Grup 67">
              <a:extLst>
                <a:ext uri="{FF2B5EF4-FFF2-40B4-BE49-F238E27FC236}">
                  <a16:creationId xmlns:a16="http://schemas.microsoft.com/office/drawing/2014/main" id="{D743DB33-77A9-B25C-FD50-199C0AF6D466}"/>
                </a:ext>
              </a:extLst>
            </p:cNvPr>
            <p:cNvGrpSpPr/>
            <p:nvPr/>
          </p:nvGrpSpPr>
          <p:grpSpPr bwMode="auto">
            <a:xfrm>
              <a:off x="9343265" y="33815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9" name="Rectangle 24" descr="Light upward diagonal">
                <a:extLst>
                  <a:ext uri="{FF2B5EF4-FFF2-40B4-BE49-F238E27FC236}">
                    <a16:creationId xmlns:a16="http://schemas.microsoft.com/office/drawing/2014/main" id="{65A489BF-84E0-573B-4B79-2561F9D7C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0" name="AutoShape 25">
                <a:extLst>
                  <a:ext uri="{FF2B5EF4-FFF2-40B4-BE49-F238E27FC236}">
                    <a16:creationId xmlns:a16="http://schemas.microsoft.com/office/drawing/2014/main" id="{1A15EFA8-AA90-D08F-995B-6B9D97997A1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71" name="Resim 70">
              <a:extLst>
                <a:ext uri="{FF2B5EF4-FFF2-40B4-BE49-F238E27FC236}">
                  <a16:creationId xmlns:a16="http://schemas.microsoft.com/office/drawing/2014/main" id="{976F98D2-CC3E-4478-F589-629136CDD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2776" y="2392362"/>
              <a:ext cx="424190" cy="411795"/>
            </a:xfrm>
            <a:prstGeom prst="rect">
              <a:avLst/>
            </a:prstGeom>
          </p:spPr>
        </p:pic>
        <p:cxnSp>
          <p:nvCxnSpPr>
            <p:cNvPr id="73" name="Düz Ok Bağlayıcısı 72">
              <a:extLst>
                <a:ext uri="{FF2B5EF4-FFF2-40B4-BE49-F238E27FC236}">
                  <a16:creationId xmlns:a16="http://schemas.microsoft.com/office/drawing/2014/main" id="{DCD990F4-4E38-7A14-0199-F3A98F3B6853}"/>
                </a:ext>
              </a:extLst>
            </p:cNvPr>
            <p:cNvCxnSpPr>
              <a:cxnSpLocks/>
            </p:cNvCxnSpPr>
            <p:nvPr/>
          </p:nvCxnSpPr>
          <p:spPr>
            <a:xfrm>
              <a:off x="8961120" y="189173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Metin kutusu 74">
              <a:extLst>
                <a:ext uri="{FF2B5EF4-FFF2-40B4-BE49-F238E27FC236}">
                  <a16:creationId xmlns:a16="http://schemas.microsoft.com/office/drawing/2014/main" id="{D5C0D98D-DB62-2515-243C-D75CA57154F5}"/>
                </a:ext>
              </a:extLst>
            </p:cNvPr>
            <p:cNvSpPr txBox="1"/>
            <p:nvPr/>
          </p:nvSpPr>
          <p:spPr>
            <a:xfrm>
              <a:off x="8878138" y="1612052"/>
              <a:ext cx="39794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P</a:t>
              </a:r>
              <a:r>
                <a:rPr lang="tr-TR" b="1" baseline="-25000" dirty="0"/>
                <a:t>2  </a:t>
              </a:r>
            </a:p>
            <a:p>
              <a:endParaRPr lang="en-US" b="1" baseline="-25000" dirty="0"/>
            </a:p>
          </p:txBody>
        </p:sp>
        <p:grpSp>
          <p:nvGrpSpPr>
            <p:cNvPr id="92" name="Grup 91">
              <a:extLst>
                <a:ext uri="{FF2B5EF4-FFF2-40B4-BE49-F238E27FC236}">
                  <a16:creationId xmlns:a16="http://schemas.microsoft.com/office/drawing/2014/main" id="{42274927-86F7-D9BC-0E43-D9C1AA893289}"/>
                </a:ext>
              </a:extLst>
            </p:cNvPr>
            <p:cNvGrpSpPr/>
            <p:nvPr/>
          </p:nvGrpSpPr>
          <p:grpSpPr>
            <a:xfrm>
              <a:off x="7565039" y="1794264"/>
              <a:ext cx="881567" cy="565251"/>
              <a:chOff x="956" y="-10217"/>
              <a:chExt cx="1563164" cy="469964"/>
            </a:xfrm>
          </p:grpSpPr>
          <p:grpSp>
            <p:nvGrpSpPr>
              <p:cNvPr id="93" name="Grup 92">
                <a:extLst>
                  <a:ext uri="{FF2B5EF4-FFF2-40B4-BE49-F238E27FC236}">
                    <a16:creationId xmlns:a16="http://schemas.microsoft.com/office/drawing/2014/main" id="{D062570A-EF2A-139E-5B03-6261BEEAF5C3}"/>
                  </a:ext>
                </a:extLst>
              </p:cNvPr>
              <p:cNvGrpSpPr/>
              <p:nvPr/>
            </p:nvGrpSpPr>
            <p:grpSpPr>
              <a:xfrm>
                <a:off x="958" y="-10217"/>
                <a:ext cx="1152600" cy="460233"/>
                <a:chOff x="0" y="-10217"/>
                <a:chExt cx="1152600" cy="460233"/>
              </a:xfrm>
            </p:grpSpPr>
            <p:cxnSp>
              <p:nvCxnSpPr>
                <p:cNvPr id="99" name="Düz Ok Bağlayıcısı 98">
                  <a:extLst>
                    <a:ext uri="{FF2B5EF4-FFF2-40B4-BE49-F238E27FC236}">
                      <a16:creationId xmlns:a16="http://schemas.microsoft.com/office/drawing/2014/main" id="{569C291B-1D1B-D3CD-A917-8D369B3CBE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0" name="Düz Ok Bağlayıcısı 99">
                  <a:extLst>
                    <a:ext uri="{FF2B5EF4-FFF2-40B4-BE49-F238E27FC236}">
                      <a16:creationId xmlns:a16="http://schemas.microsoft.com/office/drawing/2014/main" id="{FCB0337C-BFAB-BF5A-1A51-3C354CE8518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1" name="Düz Ok Bağlayıcısı 100">
                  <a:extLst>
                    <a:ext uri="{FF2B5EF4-FFF2-40B4-BE49-F238E27FC236}">
                      <a16:creationId xmlns:a16="http://schemas.microsoft.com/office/drawing/2014/main" id="{BF383B12-79FC-07AF-C5BB-45B93AEAF0C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2" name="Düz Ok Bağlayıcısı 101">
                  <a:extLst>
                    <a:ext uri="{FF2B5EF4-FFF2-40B4-BE49-F238E27FC236}">
                      <a16:creationId xmlns:a16="http://schemas.microsoft.com/office/drawing/2014/main" id="{E31E9C0E-52AC-1ED1-B563-6C9ACC908B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3" name="Düz Ok Bağlayıcısı 102">
                  <a:extLst>
                    <a:ext uri="{FF2B5EF4-FFF2-40B4-BE49-F238E27FC236}">
                      <a16:creationId xmlns:a16="http://schemas.microsoft.com/office/drawing/2014/main" id="{1AC51F4A-69FD-97F0-CD7E-7D3D6E1B936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4" name="Düz Ok Bağlayıcısı 103">
                  <a:extLst>
                    <a:ext uri="{FF2B5EF4-FFF2-40B4-BE49-F238E27FC236}">
                      <a16:creationId xmlns:a16="http://schemas.microsoft.com/office/drawing/2014/main" id="{E48D7A05-676B-73FA-178E-9E240A3680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5" name="Düz Ok Bağlayıcısı 104">
                  <a:extLst>
                    <a:ext uri="{FF2B5EF4-FFF2-40B4-BE49-F238E27FC236}">
                      <a16:creationId xmlns:a16="http://schemas.microsoft.com/office/drawing/2014/main" id="{F512FBAB-5EBC-0E25-FDC1-E6CF37F2F9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06" name="Metin kutusu 15">
                  <a:extLst>
                    <a:ext uri="{FF2B5EF4-FFF2-40B4-BE49-F238E27FC236}">
                      <a16:creationId xmlns:a16="http://schemas.microsoft.com/office/drawing/2014/main" id="{C985CB12-906F-4467-09BD-FCC12FAC9996}"/>
                    </a:ext>
                  </a:extLst>
                </p:cNvPr>
                <p:cNvSpPr txBox="1"/>
                <p:nvPr/>
              </p:nvSpPr>
              <p:spPr>
                <a:xfrm>
                  <a:off x="342016" y="-10217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sz="1200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lang="en-US" sz="11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07" name="Düz Ok Bağlayıcısı 106">
                  <a:extLst>
                    <a:ext uri="{FF2B5EF4-FFF2-40B4-BE49-F238E27FC236}">
                      <a16:creationId xmlns:a16="http://schemas.microsoft.com/office/drawing/2014/main" id="{01199AA2-A799-525D-CA1A-59B0E41EA74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94" name="Düz Ok Bağlayıcısı 93">
                <a:extLst>
                  <a:ext uri="{FF2B5EF4-FFF2-40B4-BE49-F238E27FC236}">
                    <a16:creationId xmlns:a16="http://schemas.microsoft.com/office/drawing/2014/main" id="{474CD783-E2EF-622A-E7A0-4330B62DB1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5" name="Düz Ok Bağlayıcısı 94">
                <a:extLst>
                  <a:ext uri="{FF2B5EF4-FFF2-40B4-BE49-F238E27FC236}">
                    <a16:creationId xmlns:a16="http://schemas.microsoft.com/office/drawing/2014/main" id="{39401F65-6B3D-4E0C-7BBA-B5ACA9049A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Düz Ok Bağlayıcısı 95">
                <a:extLst>
                  <a:ext uri="{FF2B5EF4-FFF2-40B4-BE49-F238E27FC236}">
                    <a16:creationId xmlns:a16="http://schemas.microsoft.com/office/drawing/2014/main" id="{502B8954-0B78-1D5E-0098-F9C6996B5F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7" name="Düz Ok Bağlayıcısı 96">
                <a:extLst>
                  <a:ext uri="{FF2B5EF4-FFF2-40B4-BE49-F238E27FC236}">
                    <a16:creationId xmlns:a16="http://schemas.microsoft.com/office/drawing/2014/main" id="{B8D58FE9-A7C0-BF72-47E1-49F08B88F2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8" name="Dikdörtgen 97">
                <a:extLst>
                  <a:ext uri="{FF2B5EF4-FFF2-40B4-BE49-F238E27FC236}">
                    <a16:creationId xmlns:a16="http://schemas.microsoft.com/office/drawing/2014/main" id="{8436FFBC-BE61-68EB-F54B-00F9A0387A48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108" name="Metin kutusu 107">
              <a:extLst>
                <a:ext uri="{FF2B5EF4-FFF2-40B4-BE49-F238E27FC236}">
                  <a16:creationId xmlns:a16="http://schemas.microsoft.com/office/drawing/2014/main" id="{8FA9F54E-B51F-EF0B-E3C3-22EB1534F14F}"/>
                </a:ext>
              </a:extLst>
            </p:cNvPr>
            <p:cNvSpPr txBox="1"/>
            <p:nvPr/>
          </p:nvSpPr>
          <p:spPr>
            <a:xfrm>
              <a:off x="7303337" y="304997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1</a:t>
              </a:r>
              <a:endParaRPr lang="en-US" sz="2400" b="1" baseline="-25000" dirty="0"/>
            </a:p>
          </p:txBody>
        </p:sp>
        <p:sp>
          <p:nvSpPr>
            <p:cNvPr id="109" name="Metin kutusu 108">
              <a:extLst>
                <a:ext uri="{FF2B5EF4-FFF2-40B4-BE49-F238E27FC236}">
                  <a16:creationId xmlns:a16="http://schemas.microsoft.com/office/drawing/2014/main" id="{0EEF5A2A-10FF-BE6C-DAD2-1D749D7C8592}"/>
                </a:ext>
              </a:extLst>
            </p:cNvPr>
            <p:cNvSpPr txBox="1"/>
            <p:nvPr/>
          </p:nvSpPr>
          <p:spPr>
            <a:xfrm>
              <a:off x="7496377" y="22473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2</a:t>
              </a:r>
              <a:endParaRPr lang="en-US" sz="2400" b="1" baseline="-25000" dirty="0"/>
            </a:p>
          </p:txBody>
        </p:sp>
        <p:sp>
          <p:nvSpPr>
            <p:cNvPr id="110" name="Metin kutusu 109">
              <a:extLst>
                <a:ext uri="{FF2B5EF4-FFF2-40B4-BE49-F238E27FC236}">
                  <a16:creationId xmlns:a16="http://schemas.microsoft.com/office/drawing/2014/main" id="{6688B5DE-3832-59E8-C5BA-5E711E8BC844}"/>
                </a:ext>
              </a:extLst>
            </p:cNvPr>
            <p:cNvSpPr txBox="1"/>
            <p:nvPr/>
          </p:nvSpPr>
          <p:spPr>
            <a:xfrm>
              <a:off x="8512377" y="21965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</a:t>
              </a:r>
              <a:endParaRPr lang="en-US" sz="2400" b="1" baseline="-25000" dirty="0"/>
            </a:p>
          </p:txBody>
        </p:sp>
        <p:sp>
          <p:nvSpPr>
            <p:cNvPr id="111" name="Metin kutusu 110">
              <a:extLst>
                <a:ext uri="{FF2B5EF4-FFF2-40B4-BE49-F238E27FC236}">
                  <a16:creationId xmlns:a16="http://schemas.microsoft.com/office/drawing/2014/main" id="{A66EE4A9-0689-EF94-FD03-F3CC1B1D1246}"/>
                </a:ext>
              </a:extLst>
            </p:cNvPr>
            <p:cNvSpPr txBox="1"/>
            <p:nvPr/>
          </p:nvSpPr>
          <p:spPr>
            <a:xfrm>
              <a:off x="9363319" y="222701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</a:t>
              </a:r>
              <a:endParaRPr lang="en-US" sz="2400" b="1" baseline="-25000" dirty="0"/>
            </a:p>
          </p:txBody>
        </p:sp>
        <p:sp>
          <p:nvSpPr>
            <p:cNvPr id="112" name="Metin kutusu 111">
              <a:extLst>
                <a:ext uri="{FF2B5EF4-FFF2-40B4-BE49-F238E27FC236}">
                  <a16:creationId xmlns:a16="http://schemas.microsoft.com/office/drawing/2014/main" id="{FB231D78-5A11-4584-4F2A-173920B019B1}"/>
                </a:ext>
              </a:extLst>
            </p:cNvPr>
            <p:cNvSpPr txBox="1"/>
            <p:nvPr/>
          </p:nvSpPr>
          <p:spPr>
            <a:xfrm>
              <a:off x="9586839" y="2968692"/>
              <a:ext cx="3325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5</a:t>
              </a:r>
              <a:endParaRPr lang="en-US" sz="2400" b="1" baseline="-25000" dirty="0"/>
            </a:p>
          </p:txBody>
        </p:sp>
        <p:cxnSp>
          <p:nvCxnSpPr>
            <p:cNvPr id="116" name="Düz Bağlayıcı 115">
              <a:extLst>
                <a:ext uri="{FF2B5EF4-FFF2-40B4-BE49-F238E27FC236}">
                  <a16:creationId xmlns:a16="http://schemas.microsoft.com/office/drawing/2014/main" id="{1FF1B238-78AE-EEC6-27D1-0CCA88DBA591}"/>
                </a:ext>
              </a:extLst>
            </p:cNvPr>
            <p:cNvCxnSpPr/>
            <p:nvPr/>
          </p:nvCxnSpPr>
          <p:spPr>
            <a:xfrm>
              <a:off x="7532762" y="2367280"/>
              <a:ext cx="208875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Yay 116">
              <a:extLst>
                <a:ext uri="{FF2B5EF4-FFF2-40B4-BE49-F238E27FC236}">
                  <a16:creationId xmlns:a16="http://schemas.microsoft.com/office/drawing/2014/main" id="{7278765E-7309-5F5D-0408-A1D91FE41449}"/>
                </a:ext>
              </a:extLst>
            </p:cNvPr>
            <p:cNvSpPr/>
            <p:nvPr/>
          </p:nvSpPr>
          <p:spPr>
            <a:xfrm rot="10800000">
              <a:off x="7112374" y="22478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Metin kutusu 117">
              <a:extLst>
                <a:ext uri="{FF2B5EF4-FFF2-40B4-BE49-F238E27FC236}">
                  <a16:creationId xmlns:a16="http://schemas.microsoft.com/office/drawing/2014/main" id="{EECF939B-75A2-CC33-FE3A-F83D4BF5DE75}"/>
                </a:ext>
              </a:extLst>
            </p:cNvPr>
            <p:cNvSpPr txBox="1"/>
            <p:nvPr/>
          </p:nvSpPr>
          <p:spPr>
            <a:xfrm>
              <a:off x="6754697" y="1866053"/>
              <a:ext cx="817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M</a:t>
              </a:r>
              <a:r>
                <a:rPr lang="tr-TR" b="1" baseline="-25000" dirty="0"/>
                <a:t>1</a:t>
              </a:r>
              <a:r>
                <a:rPr lang="tr-TR" b="1" dirty="0"/>
                <a:t> (-)</a:t>
              </a:r>
              <a:r>
                <a:rPr lang="tr-TR" b="1" baseline="-25000" dirty="0"/>
                <a:t>  </a:t>
              </a:r>
            </a:p>
            <a:p>
              <a:endParaRPr lang="en-US" b="1" baseline="-25000" dirty="0"/>
            </a:p>
          </p:txBody>
        </p:sp>
        <p:sp>
          <p:nvSpPr>
            <p:cNvPr id="119" name="Metin kutusu 118">
              <a:extLst>
                <a:ext uri="{FF2B5EF4-FFF2-40B4-BE49-F238E27FC236}">
                  <a16:creationId xmlns:a16="http://schemas.microsoft.com/office/drawing/2014/main" id="{D55BF732-6845-04C3-C1B4-158983A77DBF}"/>
                </a:ext>
              </a:extLst>
            </p:cNvPr>
            <p:cNvSpPr txBox="1"/>
            <p:nvPr/>
          </p:nvSpPr>
          <p:spPr>
            <a:xfrm>
              <a:off x="9579177" y="1916853"/>
              <a:ext cx="81744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M</a:t>
              </a:r>
              <a:r>
                <a:rPr lang="tr-TR" b="1" baseline="-25000" dirty="0"/>
                <a:t>4</a:t>
              </a:r>
              <a:r>
                <a:rPr lang="tr-TR" b="1" dirty="0"/>
                <a:t> (+)</a:t>
              </a:r>
              <a:r>
                <a:rPr lang="tr-TR" b="1" baseline="-25000" dirty="0"/>
                <a:t>  </a:t>
              </a:r>
            </a:p>
            <a:p>
              <a:endParaRPr lang="en-US" b="1" baseline="-25000" dirty="0"/>
            </a:p>
          </p:txBody>
        </p:sp>
        <p:sp>
          <p:nvSpPr>
            <p:cNvPr id="120" name="Yay 119">
              <a:extLst>
                <a:ext uri="{FF2B5EF4-FFF2-40B4-BE49-F238E27FC236}">
                  <a16:creationId xmlns:a16="http://schemas.microsoft.com/office/drawing/2014/main" id="{D6313E67-2C4F-CF6A-AEF3-D8A18564D6FD}"/>
                </a:ext>
              </a:extLst>
            </p:cNvPr>
            <p:cNvSpPr/>
            <p:nvPr/>
          </p:nvSpPr>
          <p:spPr>
            <a:xfrm rot="703579">
              <a:off x="9540614" y="22478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Metin kutusu 121">
                  <a:extLst>
                    <a:ext uri="{FF2B5EF4-FFF2-40B4-BE49-F238E27FC236}">
                      <a16:creationId xmlns:a16="http://schemas.microsoft.com/office/drawing/2014/main" id="{DD145C2A-7FF2-E353-0BDC-E9D852CCE978}"/>
                    </a:ext>
                  </a:extLst>
                </p:cNvPr>
                <p:cNvSpPr txBox="1"/>
                <p:nvPr/>
              </p:nvSpPr>
              <p:spPr>
                <a:xfrm>
                  <a:off x="1219200" y="4135120"/>
                  <a:ext cx="7227406" cy="22648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=0    </m:t>
                            </m:r>
                          </m:e>
                        </m:nary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𝓜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e>
                                  <m:sub/>
                                </m:sSub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p>
                            </m:sSubSup>
                          </m:e>
                        </m:nary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/>
                            </m:sSubSup>
                          </m:e>
                        </m:nary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=0    </m:t>
                            </m:r>
                          </m:e>
                        </m:nary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𝓜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tr-TR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tr-TR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b>
                                    </m:sSub>
                                  </m:e>
                                  <m:sub/>
                                </m:sSub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p>
                            </m:sSubSup>
                          </m:e>
                        </m:nary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>
                                      <m:sSubPr>
                                        <m:ctrlP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𝜃</m:t>
                                        </m:r>
                                      </m:e>
                                      <m:sub>
                                        <m:r>
                                          <a:rPr lang="tr-TR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</m:sub>
                                </m:sSub>
                              </m:sub>
                              <m:sup/>
                            </m:sSubSup>
                          </m:e>
                        </m:nary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tr-TR" dirty="0"/>
                </a:p>
                <a:p>
                  <a:r>
                    <a:rPr lang="tr-TR" dirty="0"/>
                    <a:t>Düğüm noktalarına gelen momentler saat akrebi yönünde pozitiftir.</a:t>
                  </a:r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22" name="Metin kutusu 121">
                  <a:extLst>
                    <a:ext uri="{FF2B5EF4-FFF2-40B4-BE49-F238E27FC236}">
                      <a16:creationId xmlns:a16="http://schemas.microsoft.com/office/drawing/2014/main" id="{DD145C2A-7FF2-E353-0BDC-E9D852CCE9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9200" y="4135120"/>
                  <a:ext cx="7227406" cy="2264851"/>
                </a:xfrm>
                <a:prstGeom prst="rect">
                  <a:avLst/>
                </a:prstGeom>
                <a:blipFill>
                  <a:blip r:embed="rId3"/>
                  <a:stretch>
                    <a:fillRect l="-6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23354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Metin kutusu 139">
            <a:extLst>
              <a:ext uri="{FF2B5EF4-FFF2-40B4-BE49-F238E27FC236}">
                <a16:creationId xmlns:a16="http://schemas.microsoft.com/office/drawing/2014/main" id="{F57D8F9E-CB05-EA87-9189-73DBF58EA924}"/>
              </a:ext>
            </a:extLst>
          </p:cNvPr>
          <p:cNvSpPr txBox="1"/>
          <p:nvPr/>
        </p:nvSpPr>
        <p:spPr>
          <a:xfrm>
            <a:off x="10546080" y="4541520"/>
            <a:ext cx="375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/>
            </a:lvl1pPr>
          </a:lstStyle>
          <a:p>
            <a:r>
              <a:rPr lang="tr-TR" dirty="0"/>
              <a:t>j</a:t>
            </a:r>
            <a:endParaRPr lang="en-US" dirty="0"/>
          </a:p>
        </p:txBody>
      </p:sp>
      <p:grpSp>
        <p:nvGrpSpPr>
          <p:cNvPr id="2" name="Grup 1">
            <a:extLst>
              <a:ext uri="{FF2B5EF4-FFF2-40B4-BE49-F238E27FC236}">
                <a16:creationId xmlns:a16="http://schemas.microsoft.com/office/drawing/2014/main" id="{86F78E42-9095-ECF3-AB06-5486DBD311BE}"/>
              </a:ext>
            </a:extLst>
          </p:cNvPr>
          <p:cNvGrpSpPr/>
          <p:nvPr/>
        </p:nvGrpSpPr>
        <p:grpSpPr>
          <a:xfrm>
            <a:off x="1087120" y="223520"/>
            <a:ext cx="9611686" cy="5954025"/>
            <a:chOff x="1087120" y="223520"/>
            <a:chExt cx="9611686" cy="5954025"/>
          </a:xfrm>
        </p:grpSpPr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577CA9B1-3BEF-F7F7-C380-1E6F7AB71347}"/>
                </a:ext>
              </a:extLst>
            </p:cNvPr>
            <p:cNvSpPr txBox="1"/>
            <p:nvPr/>
          </p:nvSpPr>
          <p:spPr>
            <a:xfrm>
              <a:off x="1087120" y="223520"/>
              <a:ext cx="28244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UYGULAMA</a:t>
              </a:r>
              <a:endParaRPr lang="en-US" dirty="0"/>
            </a:p>
          </p:txBody>
        </p:sp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32A7A840-71C5-6A9D-0878-2BE041B802B3}"/>
                </a:ext>
              </a:extLst>
            </p:cNvPr>
            <p:cNvCxnSpPr/>
            <p:nvPr/>
          </p:nvCxnSpPr>
          <p:spPr>
            <a:xfrm>
              <a:off x="2834640" y="2072640"/>
              <a:ext cx="25298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3E859F4D-7098-E123-FE4E-4ABD77106A1F}"/>
                </a:ext>
              </a:extLst>
            </p:cNvPr>
            <p:cNvCxnSpPr/>
            <p:nvPr/>
          </p:nvCxnSpPr>
          <p:spPr>
            <a:xfrm>
              <a:off x="5364480" y="1168400"/>
              <a:ext cx="0" cy="181864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Düz Bağlayıcı 8">
              <a:extLst>
                <a:ext uri="{FF2B5EF4-FFF2-40B4-BE49-F238E27FC236}">
                  <a16:creationId xmlns:a16="http://schemas.microsoft.com/office/drawing/2014/main" id="{AADD43BE-60F6-6A31-B6BB-69843BF98B71}"/>
                </a:ext>
              </a:extLst>
            </p:cNvPr>
            <p:cNvCxnSpPr/>
            <p:nvPr/>
          </p:nvCxnSpPr>
          <p:spPr>
            <a:xfrm>
              <a:off x="4612640" y="1168400"/>
              <a:ext cx="3220720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AD62A0FE-91B9-926B-862D-FBC0CB49DFD9}"/>
                </a:ext>
              </a:extLst>
            </p:cNvPr>
            <p:cNvGrpSpPr/>
            <p:nvPr/>
          </p:nvGrpSpPr>
          <p:grpSpPr bwMode="auto">
            <a:xfrm rot="5400000">
              <a:off x="2444625" y="19591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" name="Rectangle 24" descr="Light upward diagonal">
                <a:extLst>
                  <a:ext uri="{FF2B5EF4-FFF2-40B4-BE49-F238E27FC236}">
                    <a16:creationId xmlns:a16="http://schemas.microsoft.com/office/drawing/2014/main" id="{98CB5B67-2973-DD23-6F5F-FFA9E522D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" name="AutoShape 25">
                <a:extLst>
                  <a:ext uri="{FF2B5EF4-FFF2-40B4-BE49-F238E27FC236}">
                    <a16:creationId xmlns:a16="http://schemas.microsoft.com/office/drawing/2014/main" id="{A839C655-0228-37A8-440E-7E0324A4AAD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22D2D56-890E-B39D-C938-E3B22AF98365}"/>
                </a:ext>
              </a:extLst>
            </p:cNvPr>
            <p:cNvSpPr/>
            <p:nvPr/>
          </p:nvSpPr>
          <p:spPr>
            <a:xfrm>
              <a:off x="5317882" y="291970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" name="Grup 13">
              <a:extLst>
                <a:ext uri="{FF2B5EF4-FFF2-40B4-BE49-F238E27FC236}">
                  <a16:creationId xmlns:a16="http://schemas.microsoft.com/office/drawing/2014/main" id="{5F4CF1ED-85C6-84EF-6ABF-4F3519FD4437}"/>
                </a:ext>
              </a:extLst>
            </p:cNvPr>
            <p:cNvGrpSpPr/>
            <p:nvPr/>
          </p:nvGrpSpPr>
          <p:grpSpPr bwMode="auto">
            <a:xfrm>
              <a:off x="5106545" y="305644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5" name="Rectangle 24" descr="Light upward diagonal">
                <a:extLst>
                  <a:ext uri="{FF2B5EF4-FFF2-40B4-BE49-F238E27FC236}">
                    <a16:creationId xmlns:a16="http://schemas.microsoft.com/office/drawing/2014/main" id="{EF4E0205-44F5-4910-B49A-DA9DD7660F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" name="AutoShape 25">
                <a:extLst>
                  <a:ext uri="{FF2B5EF4-FFF2-40B4-BE49-F238E27FC236}">
                    <a16:creationId xmlns:a16="http://schemas.microsoft.com/office/drawing/2014/main" id="{372FE720-4E88-2860-AF14-8270B652AFC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7" name="Resim 16">
              <a:extLst>
                <a:ext uri="{FF2B5EF4-FFF2-40B4-BE49-F238E27FC236}">
                  <a16:creationId xmlns:a16="http://schemas.microsoft.com/office/drawing/2014/main" id="{DCA794FA-7446-7295-D926-A6A697FFA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176" y="1183322"/>
              <a:ext cx="424190" cy="411795"/>
            </a:xfrm>
            <a:prstGeom prst="rect">
              <a:avLst/>
            </a:prstGeom>
          </p:spPr>
        </p:pic>
        <p:cxnSp>
          <p:nvCxnSpPr>
            <p:cNvPr id="18" name="Düz Bağlayıcı 17">
              <a:extLst>
                <a:ext uri="{FF2B5EF4-FFF2-40B4-BE49-F238E27FC236}">
                  <a16:creationId xmlns:a16="http://schemas.microsoft.com/office/drawing/2014/main" id="{F4A1C6D5-7274-0235-9928-3783E95AA5F8}"/>
                </a:ext>
              </a:extLst>
            </p:cNvPr>
            <p:cNvCxnSpPr/>
            <p:nvPr/>
          </p:nvCxnSpPr>
          <p:spPr>
            <a:xfrm>
              <a:off x="5322825" y="33545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Ok Bağlayıcısı 18">
              <a:extLst>
                <a:ext uri="{FF2B5EF4-FFF2-40B4-BE49-F238E27FC236}">
                  <a16:creationId xmlns:a16="http://schemas.microsoft.com/office/drawing/2014/main" id="{11E917F1-BF9E-5DD9-5477-E2572195C3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32025" y="349792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Düz Bağlayıcı 19">
              <a:extLst>
                <a:ext uri="{FF2B5EF4-FFF2-40B4-BE49-F238E27FC236}">
                  <a16:creationId xmlns:a16="http://schemas.microsoft.com/office/drawing/2014/main" id="{522841B5-5E82-A042-DD2D-85374DB52641}"/>
                </a:ext>
              </a:extLst>
            </p:cNvPr>
            <p:cNvCxnSpPr/>
            <p:nvPr/>
          </p:nvCxnSpPr>
          <p:spPr>
            <a:xfrm>
              <a:off x="2732025" y="33545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DD37461D-35B6-A270-2ABF-2F8387953C6F}"/>
                </a:ext>
              </a:extLst>
            </p:cNvPr>
            <p:cNvSpPr txBox="1"/>
            <p:nvPr/>
          </p:nvSpPr>
          <p:spPr>
            <a:xfrm>
              <a:off x="3787977" y="315052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24" name="Düz Bağlayıcı 23">
              <a:extLst>
                <a:ext uri="{FF2B5EF4-FFF2-40B4-BE49-F238E27FC236}">
                  <a16:creationId xmlns:a16="http://schemas.microsoft.com/office/drawing/2014/main" id="{7F3FB761-B03F-5C83-0EC8-15D73CF4923A}"/>
                </a:ext>
              </a:extLst>
            </p:cNvPr>
            <p:cNvCxnSpPr/>
            <p:nvPr/>
          </p:nvCxnSpPr>
          <p:spPr>
            <a:xfrm>
              <a:off x="7903465" y="33443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Düz Ok Bağlayıcısı 24">
              <a:extLst>
                <a:ext uri="{FF2B5EF4-FFF2-40B4-BE49-F238E27FC236}">
                  <a16:creationId xmlns:a16="http://schemas.microsoft.com/office/drawing/2014/main" id="{D44BE2D1-ADAB-9D94-7FD8-0AE68F570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665" y="348776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Bağlayıcı 25">
              <a:extLst>
                <a:ext uri="{FF2B5EF4-FFF2-40B4-BE49-F238E27FC236}">
                  <a16:creationId xmlns:a16="http://schemas.microsoft.com/office/drawing/2014/main" id="{E18885E3-E50D-CF2B-C72A-D01F71DC2A57}"/>
                </a:ext>
              </a:extLst>
            </p:cNvPr>
            <p:cNvCxnSpPr/>
            <p:nvPr/>
          </p:nvCxnSpPr>
          <p:spPr>
            <a:xfrm>
              <a:off x="5312665" y="33443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Metin kutusu 26">
              <a:extLst>
                <a:ext uri="{FF2B5EF4-FFF2-40B4-BE49-F238E27FC236}">
                  <a16:creationId xmlns:a16="http://schemas.microsoft.com/office/drawing/2014/main" id="{74BB0B52-9B93-FBF5-6283-A03E9F8AE54D}"/>
                </a:ext>
              </a:extLst>
            </p:cNvPr>
            <p:cNvSpPr txBox="1"/>
            <p:nvPr/>
          </p:nvSpPr>
          <p:spPr>
            <a:xfrm>
              <a:off x="6368617" y="312004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28" name="Düz Bağlayıcı 27">
              <a:extLst>
                <a:ext uri="{FF2B5EF4-FFF2-40B4-BE49-F238E27FC236}">
                  <a16:creationId xmlns:a16="http://schemas.microsoft.com/office/drawing/2014/main" id="{DBCA6B58-7DD6-E616-D43C-0C421D0C9FA5}"/>
                </a:ext>
              </a:extLst>
            </p:cNvPr>
            <p:cNvCxnSpPr/>
            <p:nvPr/>
          </p:nvCxnSpPr>
          <p:spPr>
            <a:xfrm>
              <a:off x="8087360" y="114808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Düz Bağlayıcı 28">
              <a:extLst>
                <a:ext uri="{FF2B5EF4-FFF2-40B4-BE49-F238E27FC236}">
                  <a16:creationId xmlns:a16="http://schemas.microsoft.com/office/drawing/2014/main" id="{C311F00F-F93D-DA05-CD68-0D16FFDC25CB}"/>
                </a:ext>
              </a:extLst>
            </p:cNvPr>
            <p:cNvCxnSpPr/>
            <p:nvPr/>
          </p:nvCxnSpPr>
          <p:spPr>
            <a:xfrm>
              <a:off x="8107680" y="208280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Düz Ok Bağlayıcısı 29">
              <a:extLst>
                <a:ext uri="{FF2B5EF4-FFF2-40B4-BE49-F238E27FC236}">
                  <a16:creationId xmlns:a16="http://schemas.microsoft.com/office/drawing/2014/main" id="{632E662D-0145-66E6-D02B-04982E9B7EEF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1137920"/>
              <a:ext cx="0" cy="9448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Metin kutusu 30">
              <a:extLst>
                <a:ext uri="{FF2B5EF4-FFF2-40B4-BE49-F238E27FC236}">
                  <a16:creationId xmlns:a16="http://schemas.microsoft.com/office/drawing/2014/main" id="{E0A650E1-4DA0-DD9C-6481-26C2AD800E27}"/>
                </a:ext>
              </a:extLst>
            </p:cNvPr>
            <p:cNvSpPr txBox="1"/>
            <p:nvPr/>
          </p:nvSpPr>
          <p:spPr>
            <a:xfrm>
              <a:off x="8299017" y="144364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 m</a:t>
              </a:r>
              <a:endParaRPr lang="en-US" sz="2400" b="1" baseline="-25000" dirty="0"/>
            </a:p>
          </p:txBody>
        </p:sp>
        <p:cxnSp>
          <p:nvCxnSpPr>
            <p:cNvPr id="32" name="Düz Bağlayıcı 31">
              <a:extLst>
                <a:ext uri="{FF2B5EF4-FFF2-40B4-BE49-F238E27FC236}">
                  <a16:creationId xmlns:a16="http://schemas.microsoft.com/office/drawing/2014/main" id="{AC735D42-E543-F28C-B32F-29FFC3021E63}"/>
                </a:ext>
              </a:extLst>
            </p:cNvPr>
            <p:cNvCxnSpPr/>
            <p:nvPr/>
          </p:nvCxnSpPr>
          <p:spPr>
            <a:xfrm>
              <a:off x="8077200" y="306832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Düz Ok Bağlayıcısı 33">
              <a:extLst>
                <a:ext uri="{FF2B5EF4-FFF2-40B4-BE49-F238E27FC236}">
                  <a16:creationId xmlns:a16="http://schemas.microsoft.com/office/drawing/2014/main" id="{A361FD52-0610-7AAF-5099-467FA776B5CD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2082800"/>
              <a:ext cx="0" cy="98552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6C39A0D0-928C-9E7F-C34B-97C18DF2D0DF}"/>
                </a:ext>
              </a:extLst>
            </p:cNvPr>
            <p:cNvSpPr txBox="1"/>
            <p:nvPr/>
          </p:nvSpPr>
          <p:spPr>
            <a:xfrm>
              <a:off x="8329497" y="229708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 m</a:t>
              </a:r>
              <a:endParaRPr lang="en-US" sz="2400" b="1" baseline="-25000" dirty="0"/>
            </a:p>
          </p:txBody>
        </p:sp>
        <p:cxnSp>
          <p:nvCxnSpPr>
            <p:cNvPr id="37" name="Düz Bağlayıcı 36">
              <a:extLst>
                <a:ext uri="{FF2B5EF4-FFF2-40B4-BE49-F238E27FC236}">
                  <a16:creationId xmlns:a16="http://schemas.microsoft.com/office/drawing/2014/main" id="{879D1813-276E-38A7-53E4-692C593F5D73}"/>
                </a:ext>
              </a:extLst>
            </p:cNvPr>
            <p:cNvCxnSpPr/>
            <p:nvPr/>
          </p:nvCxnSpPr>
          <p:spPr>
            <a:xfrm>
              <a:off x="4631945" y="12717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Düz Ok Bağlayıcısı 38">
              <a:extLst>
                <a:ext uri="{FF2B5EF4-FFF2-40B4-BE49-F238E27FC236}">
                  <a16:creationId xmlns:a16="http://schemas.microsoft.com/office/drawing/2014/main" id="{1DE6DA8B-6340-2B39-B5AB-5CE9E622C3DB}"/>
                </a:ext>
              </a:extLst>
            </p:cNvPr>
            <p:cNvCxnSpPr/>
            <p:nvPr/>
          </p:nvCxnSpPr>
          <p:spPr>
            <a:xfrm flipH="1">
              <a:off x="4612640" y="1443640"/>
              <a:ext cx="75184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Metin kutusu 39">
              <a:extLst>
                <a:ext uri="{FF2B5EF4-FFF2-40B4-BE49-F238E27FC236}">
                  <a16:creationId xmlns:a16="http://schemas.microsoft.com/office/drawing/2014/main" id="{BB8D5761-9AE5-D7A7-6EA2-97E68F34FA07}"/>
                </a:ext>
              </a:extLst>
            </p:cNvPr>
            <p:cNvSpPr txBox="1"/>
            <p:nvPr/>
          </p:nvSpPr>
          <p:spPr>
            <a:xfrm>
              <a:off x="4844617" y="109820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 m</a:t>
              </a:r>
              <a:endParaRPr lang="en-US" sz="2400" b="1" baseline="-25000" dirty="0"/>
            </a:p>
          </p:txBody>
        </p:sp>
        <p:cxnSp>
          <p:nvCxnSpPr>
            <p:cNvPr id="41" name="Düz Bağlayıcı 40">
              <a:extLst>
                <a:ext uri="{FF2B5EF4-FFF2-40B4-BE49-F238E27FC236}">
                  <a16:creationId xmlns:a16="http://schemas.microsoft.com/office/drawing/2014/main" id="{A19346A7-BF39-E4A6-6C01-EDCBAE5209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2621" y="214594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Düz Bağlayıcı 41">
              <a:extLst>
                <a:ext uri="{FF2B5EF4-FFF2-40B4-BE49-F238E27FC236}">
                  <a16:creationId xmlns:a16="http://schemas.microsoft.com/office/drawing/2014/main" id="{6E0A083F-D2B3-8CA8-4B91-EA0A397688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1" y="125186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A286D939-48DD-444C-E305-4B324D0C37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461" y="1322981"/>
              <a:ext cx="0" cy="150437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5" name="Grup 44">
              <a:extLst>
                <a:ext uri="{FF2B5EF4-FFF2-40B4-BE49-F238E27FC236}">
                  <a16:creationId xmlns:a16="http://schemas.microsoft.com/office/drawing/2014/main" id="{BAA55E69-BF1D-12B9-088C-87D12CEF25DA}"/>
                </a:ext>
              </a:extLst>
            </p:cNvPr>
            <p:cNvGrpSpPr/>
            <p:nvPr/>
          </p:nvGrpSpPr>
          <p:grpSpPr>
            <a:xfrm>
              <a:off x="4598987" y="612557"/>
              <a:ext cx="3220720" cy="527759"/>
              <a:chOff x="956" y="-31885"/>
              <a:chExt cx="1563164" cy="491632"/>
            </a:xfrm>
          </p:grpSpPr>
          <p:grpSp>
            <p:nvGrpSpPr>
              <p:cNvPr id="46" name="Grup 45">
                <a:extLst>
                  <a:ext uri="{FF2B5EF4-FFF2-40B4-BE49-F238E27FC236}">
                    <a16:creationId xmlns:a16="http://schemas.microsoft.com/office/drawing/2014/main" id="{DD779621-CFFE-8F0E-EFAA-384607D68687}"/>
                  </a:ext>
                </a:extLst>
              </p:cNvPr>
              <p:cNvGrpSpPr/>
              <p:nvPr/>
            </p:nvGrpSpPr>
            <p:grpSpPr>
              <a:xfrm>
                <a:off x="958" y="-31885"/>
                <a:ext cx="1210583" cy="481901"/>
                <a:chOff x="0" y="-31885"/>
                <a:chExt cx="1210583" cy="481901"/>
              </a:xfrm>
            </p:grpSpPr>
            <p:cxnSp>
              <p:nvCxnSpPr>
                <p:cNvPr id="52" name="Düz Ok Bağlayıcısı 51">
                  <a:extLst>
                    <a:ext uri="{FF2B5EF4-FFF2-40B4-BE49-F238E27FC236}">
                      <a16:creationId xmlns:a16="http://schemas.microsoft.com/office/drawing/2014/main" id="{4710A53C-5401-48F7-65F5-D3E07B642D6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3" name="Düz Ok Bağlayıcısı 52">
                  <a:extLst>
                    <a:ext uri="{FF2B5EF4-FFF2-40B4-BE49-F238E27FC236}">
                      <a16:creationId xmlns:a16="http://schemas.microsoft.com/office/drawing/2014/main" id="{BC402E48-DCBB-13DB-B1CF-3FBCA2C4BFA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4" name="Düz Ok Bağlayıcısı 53">
                  <a:extLst>
                    <a:ext uri="{FF2B5EF4-FFF2-40B4-BE49-F238E27FC236}">
                      <a16:creationId xmlns:a16="http://schemas.microsoft.com/office/drawing/2014/main" id="{C26E4ED4-4432-8134-3E8C-19B087E3E16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Düz Ok Bağlayıcısı 54">
                  <a:extLst>
                    <a:ext uri="{FF2B5EF4-FFF2-40B4-BE49-F238E27FC236}">
                      <a16:creationId xmlns:a16="http://schemas.microsoft.com/office/drawing/2014/main" id="{E49530D3-947C-B309-C387-2B474C35FD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6" name="Düz Ok Bağlayıcısı 55">
                  <a:extLst>
                    <a:ext uri="{FF2B5EF4-FFF2-40B4-BE49-F238E27FC236}">
                      <a16:creationId xmlns:a16="http://schemas.microsoft.com/office/drawing/2014/main" id="{5E9BAB50-D0EC-85A9-852B-725C68FC70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7" name="Düz Ok Bağlayıcısı 56">
                  <a:extLst>
                    <a:ext uri="{FF2B5EF4-FFF2-40B4-BE49-F238E27FC236}">
                      <a16:creationId xmlns:a16="http://schemas.microsoft.com/office/drawing/2014/main" id="{A7FED87C-D65A-84AC-44B1-C6CBB2EB207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Düz Ok Bağlayıcısı 57">
                  <a:extLst>
                    <a:ext uri="{FF2B5EF4-FFF2-40B4-BE49-F238E27FC236}">
                      <a16:creationId xmlns:a16="http://schemas.microsoft.com/office/drawing/2014/main" id="{241EDCAC-3C3E-776E-FB71-710DB52AE78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9" name="Metin kutusu 15">
                  <a:extLst>
                    <a:ext uri="{FF2B5EF4-FFF2-40B4-BE49-F238E27FC236}">
                      <a16:creationId xmlns:a16="http://schemas.microsoft.com/office/drawing/2014/main" id="{924B5F63-C8C7-809E-ECA2-A7C6A59FBA54}"/>
                    </a:ext>
                  </a:extLst>
                </p:cNvPr>
                <p:cNvSpPr txBox="1"/>
                <p:nvPr/>
              </p:nvSpPr>
              <p:spPr>
                <a:xfrm>
                  <a:off x="416861" y="-31885"/>
                  <a:ext cx="793722" cy="2904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sz="1600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q=1 t/m</a:t>
                  </a:r>
                  <a:endParaRPr lang="en-US" sz="16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0" name="Düz Ok Bağlayıcısı 59">
                  <a:extLst>
                    <a:ext uri="{FF2B5EF4-FFF2-40B4-BE49-F238E27FC236}">
                      <a16:creationId xmlns:a16="http://schemas.microsoft.com/office/drawing/2014/main" id="{A43A580A-B950-CE05-86DF-7744E1341C8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47" name="Düz Ok Bağlayıcısı 46">
                <a:extLst>
                  <a:ext uri="{FF2B5EF4-FFF2-40B4-BE49-F238E27FC236}">
                    <a16:creationId xmlns:a16="http://schemas.microsoft.com/office/drawing/2014/main" id="{D5DC2693-9EB2-A912-2E76-EC47F3190F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8" name="Düz Ok Bağlayıcısı 47">
                <a:extLst>
                  <a:ext uri="{FF2B5EF4-FFF2-40B4-BE49-F238E27FC236}">
                    <a16:creationId xmlns:a16="http://schemas.microsoft.com/office/drawing/2014/main" id="{DAE3A2F1-E105-D853-8817-A83DCF7A69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Düz Ok Bağlayıcısı 48">
                <a:extLst>
                  <a:ext uri="{FF2B5EF4-FFF2-40B4-BE49-F238E27FC236}">
                    <a16:creationId xmlns:a16="http://schemas.microsoft.com/office/drawing/2014/main" id="{B6546A66-51A4-2605-5D9B-778C3CA807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0" name="Düz Ok Bağlayıcısı 49">
                <a:extLst>
                  <a:ext uri="{FF2B5EF4-FFF2-40B4-BE49-F238E27FC236}">
                    <a16:creationId xmlns:a16="http://schemas.microsoft.com/office/drawing/2014/main" id="{7466AB49-BC24-7CCD-EDC1-CD7D8EDB50F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1" name="Dikdörtgen 50">
                <a:extLst>
                  <a:ext uri="{FF2B5EF4-FFF2-40B4-BE49-F238E27FC236}">
                    <a16:creationId xmlns:a16="http://schemas.microsoft.com/office/drawing/2014/main" id="{0D0D1BA8-DE8E-D1EC-8BDB-E92D0A142B95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up 60">
              <a:extLst>
                <a:ext uri="{FF2B5EF4-FFF2-40B4-BE49-F238E27FC236}">
                  <a16:creationId xmlns:a16="http://schemas.microsoft.com/office/drawing/2014/main" id="{D7480FCB-B67E-7C02-933B-14E95B577428}"/>
                </a:ext>
              </a:extLst>
            </p:cNvPr>
            <p:cNvGrpSpPr/>
            <p:nvPr/>
          </p:nvGrpSpPr>
          <p:grpSpPr>
            <a:xfrm>
              <a:off x="2841306" y="1461856"/>
              <a:ext cx="2480997" cy="613181"/>
              <a:chOff x="956" y="-3434"/>
              <a:chExt cx="1563164" cy="463181"/>
            </a:xfrm>
          </p:grpSpPr>
          <p:grpSp>
            <p:nvGrpSpPr>
              <p:cNvPr id="62" name="Grup 61">
                <a:extLst>
                  <a:ext uri="{FF2B5EF4-FFF2-40B4-BE49-F238E27FC236}">
                    <a16:creationId xmlns:a16="http://schemas.microsoft.com/office/drawing/2014/main" id="{5E151C6E-156B-72B6-9F7C-6B457792AB62}"/>
                  </a:ext>
                </a:extLst>
              </p:cNvPr>
              <p:cNvGrpSpPr/>
              <p:nvPr/>
            </p:nvGrpSpPr>
            <p:grpSpPr>
              <a:xfrm>
                <a:off x="958" y="-3434"/>
                <a:ext cx="1138084" cy="453450"/>
                <a:chOff x="0" y="-3434"/>
                <a:chExt cx="1138084" cy="453450"/>
              </a:xfrm>
            </p:grpSpPr>
            <p:cxnSp>
              <p:nvCxnSpPr>
                <p:cNvPr id="68" name="Düz Ok Bağlayıcısı 67">
                  <a:extLst>
                    <a:ext uri="{FF2B5EF4-FFF2-40B4-BE49-F238E27FC236}">
                      <a16:creationId xmlns:a16="http://schemas.microsoft.com/office/drawing/2014/main" id="{A4489A60-3219-52C4-DC02-236FA90A643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Düz Ok Bağlayıcısı 68">
                  <a:extLst>
                    <a:ext uri="{FF2B5EF4-FFF2-40B4-BE49-F238E27FC236}">
                      <a16:creationId xmlns:a16="http://schemas.microsoft.com/office/drawing/2014/main" id="{981593BA-2A39-715C-5BDF-6332FCF909D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Düz Ok Bağlayıcısı 69">
                  <a:extLst>
                    <a:ext uri="{FF2B5EF4-FFF2-40B4-BE49-F238E27FC236}">
                      <a16:creationId xmlns:a16="http://schemas.microsoft.com/office/drawing/2014/main" id="{7547B132-35DD-7AD5-0B06-7E447405343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1" name="Düz Ok Bağlayıcısı 70">
                  <a:extLst>
                    <a:ext uri="{FF2B5EF4-FFF2-40B4-BE49-F238E27FC236}">
                      <a16:creationId xmlns:a16="http://schemas.microsoft.com/office/drawing/2014/main" id="{E081D93D-E727-F836-A52C-212DCCB76D6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2" name="Düz Ok Bağlayıcısı 71">
                  <a:extLst>
                    <a:ext uri="{FF2B5EF4-FFF2-40B4-BE49-F238E27FC236}">
                      <a16:creationId xmlns:a16="http://schemas.microsoft.com/office/drawing/2014/main" id="{83521170-B117-451D-056E-3351C80E49D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3" name="Düz Ok Bağlayıcısı 72">
                  <a:extLst>
                    <a:ext uri="{FF2B5EF4-FFF2-40B4-BE49-F238E27FC236}">
                      <a16:creationId xmlns:a16="http://schemas.microsoft.com/office/drawing/2014/main" id="{16966D18-0118-8724-9767-880D8325F06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4" name="Düz Ok Bağlayıcısı 73">
                  <a:extLst>
                    <a:ext uri="{FF2B5EF4-FFF2-40B4-BE49-F238E27FC236}">
                      <a16:creationId xmlns:a16="http://schemas.microsoft.com/office/drawing/2014/main" id="{12F7313D-A7B1-3C8D-B33A-B083D09746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5" name="Metin kutusu 15">
                  <a:extLst>
                    <a:ext uri="{FF2B5EF4-FFF2-40B4-BE49-F238E27FC236}">
                      <a16:creationId xmlns:a16="http://schemas.microsoft.com/office/drawing/2014/main" id="{6BACC5C5-7EE5-1667-DF63-BFEE2DBFB970}"/>
                    </a:ext>
                  </a:extLst>
                </p:cNvPr>
                <p:cNvSpPr txBox="1"/>
                <p:nvPr/>
              </p:nvSpPr>
              <p:spPr>
                <a:xfrm>
                  <a:off x="327500" y="-3434"/>
                  <a:ext cx="810584" cy="3183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sz="1600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q=2 t/m</a:t>
                  </a:r>
                  <a:endParaRPr lang="en-US" sz="1600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6" name="Düz Ok Bağlayıcısı 75">
                  <a:extLst>
                    <a:ext uri="{FF2B5EF4-FFF2-40B4-BE49-F238E27FC236}">
                      <a16:creationId xmlns:a16="http://schemas.microsoft.com/office/drawing/2014/main" id="{7D119D14-6CBB-5A84-2326-188D2F48007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63" name="Düz Ok Bağlayıcısı 62">
                <a:extLst>
                  <a:ext uri="{FF2B5EF4-FFF2-40B4-BE49-F238E27FC236}">
                    <a16:creationId xmlns:a16="http://schemas.microsoft.com/office/drawing/2014/main" id="{AD74D5C7-ABEE-B569-83FC-DF94DFEE3A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4" name="Düz Ok Bağlayıcısı 63">
                <a:extLst>
                  <a:ext uri="{FF2B5EF4-FFF2-40B4-BE49-F238E27FC236}">
                    <a16:creationId xmlns:a16="http://schemas.microsoft.com/office/drawing/2014/main" id="{3086C85D-2A32-B123-7A5E-250A1911D2C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5" name="Düz Ok Bağlayıcısı 64">
                <a:extLst>
                  <a:ext uri="{FF2B5EF4-FFF2-40B4-BE49-F238E27FC236}">
                    <a16:creationId xmlns:a16="http://schemas.microsoft.com/office/drawing/2014/main" id="{1D729941-81D3-9079-1CC6-AA91145FEF6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" name="Düz Ok Bağlayıcısı 65">
                <a:extLst>
                  <a:ext uri="{FF2B5EF4-FFF2-40B4-BE49-F238E27FC236}">
                    <a16:creationId xmlns:a16="http://schemas.microsoft.com/office/drawing/2014/main" id="{21067466-C4CC-A439-B6E0-BB8D836D88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7" name="Dikdörtgen 66">
                <a:extLst>
                  <a:ext uri="{FF2B5EF4-FFF2-40B4-BE49-F238E27FC236}">
                    <a16:creationId xmlns:a16="http://schemas.microsoft.com/office/drawing/2014/main" id="{711D8DAD-0470-06C7-C65E-9B5E73D0B23B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cxnSp>
          <p:nvCxnSpPr>
            <p:cNvPr id="77" name="Düz Ok Bağlayıcısı 76">
              <a:extLst>
                <a:ext uri="{FF2B5EF4-FFF2-40B4-BE49-F238E27FC236}">
                  <a16:creationId xmlns:a16="http://schemas.microsoft.com/office/drawing/2014/main" id="{3BD59FF3-03AA-2820-BDC6-9C256E338768}"/>
                </a:ext>
              </a:extLst>
            </p:cNvPr>
            <p:cNvCxnSpPr>
              <a:cxnSpLocks/>
            </p:cNvCxnSpPr>
            <p:nvPr/>
          </p:nvCxnSpPr>
          <p:spPr>
            <a:xfrm>
              <a:off x="4612640" y="69285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Metin kutusu 77">
              <a:extLst>
                <a:ext uri="{FF2B5EF4-FFF2-40B4-BE49-F238E27FC236}">
                  <a16:creationId xmlns:a16="http://schemas.microsoft.com/office/drawing/2014/main" id="{7B348323-A419-87E4-DFCE-905251E57A44}"/>
                </a:ext>
              </a:extLst>
            </p:cNvPr>
            <p:cNvSpPr txBox="1"/>
            <p:nvPr/>
          </p:nvSpPr>
          <p:spPr>
            <a:xfrm>
              <a:off x="4346777" y="347410"/>
              <a:ext cx="8043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2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79" name="Metin kutusu 78">
              <a:extLst>
                <a:ext uri="{FF2B5EF4-FFF2-40B4-BE49-F238E27FC236}">
                  <a16:creationId xmlns:a16="http://schemas.microsoft.com/office/drawing/2014/main" id="{550EC43A-3436-EBE9-E88E-07AF0F53775D}"/>
                </a:ext>
              </a:extLst>
            </p:cNvPr>
            <p:cNvSpPr txBox="1"/>
            <p:nvPr/>
          </p:nvSpPr>
          <p:spPr>
            <a:xfrm>
              <a:off x="6236537" y="1149001"/>
              <a:ext cx="3987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3I</a:t>
              </a:r>
              <a:endParaRPr lang="en-US" sz="2400" b="1" baseline="-25000" dirty="0"/>
            </a:p>
          </p:txBody>
        </p:sp>
        <p:sp>
          <p:nvSpPr>
            <p:cNvPr id="80" name="Metin kutusu 79">
              <a:extLst>
                <a:ext uri="{FF2B5EF4-FFF2-40B4-BE49-F238E27FC236}">
                  <a16:creationId xmlns:a16="http://schemas.microsoft.com/office/drawing/2014/main" id="{F5D7F8CE-AAEF-EE6B-BB94-EC8ED4EA4155}"/>
                </a:ext>
              </a:extLst>
            </p:cNvPr>
            <p:cNvSpPr txBox="1"/>
            <p:nvPr/>
          </p:nvSpPr>
          <p:spPr>
            <a:xfrm>
              <a:off x="3889577" y="2083721"/>
              <a:ext cx="3987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4I</a:t>
              </a:r>
              <a:endParaRPr lang="en-US" sz="2400" b="1" baseline="-25000" dirty="0"/>
            </a:p>
          </p:txBody>
        </p:sp>
        <p:sp>
          <p:nvSpPr>
            <p:cNvPr id="81" name="Metin kutusu 80">
              <a:extLst>
                <a:ext uri="{FF2B5EF4-FFF2-40B4-BE49-F238E27FC236}">
                  <a16:creationId xmlns:a16="http://schemas.microsoft.com/office/drawing/2014/main" id="{2F49D738-E2CE-C678-896F-23BC34467815}"/>
                </a:ext>
              </a:extLst>
            </p:cNvPr>
            <p:cNvSpPr txBox="1"/>
            <p:nvPr/>
          </p:nvSpPr>
          <p:spPr>
            <a:xfrm>
              <a:off x="5423737" y="2093881"/>
              <a:ext cx="3987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2I</a:t>
              </a:r>
              <a:endParaRPr lang="en-US" sz="2400" b="1" baseline="-25000" dirty="0"/>
            </a:p>
          </p:txBody>
        </p:sp>
        <p:sp>
          <p:nvSpPr>
            <p:cNvPr id="82" name="Metin kutusu 81">
              <a:extLst>
                <a:ext uri="{FF2B5EF4-FFF2-40B4-BE49-F238E27FC236}">
                  <a16:creationId xmlns:a16="http://schemas.microsoft.com/office/drawing/2014/main" id="{D8372180-36EA-4FB3-F24A-8E174881EA4B}"/>
                </a:ext>
              </a:extLst>
            </p:cNvPr>
            <p:cNvSpPr txBox="1"/>
            <p:nvPr/>
          </p:nvSpPr>
          <p:spPr>
            <a:xfrm>
              <a:off x="5362777" y="1382681"/>
              <a:ext cx="3987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II</a:t>
              </a:r>
              <a:endParaRPr lang="en-US" sz="2400" b="1" baseline="-25000" dirty="0"/>
            </a:p>
          </p:txBody>
        </p:sp>
        <p:sp>
          <p:nvSpPr>
            <p:cNvPr id="83" name="Metin kutusu 82">
              <a:extLst>
                <a:ext uri="{FF2B5EF4-FFF2-40B4-BE49-F238E27FC236}">
                  <a16:creationId xmlns:a16="http://schemas.microsoft.com/office/drawing/2014/main" id="{E030D00A-B793-1B57-9A16-D03F08027B97}"/>
                </a:ext>
              </a:extLst>
            </p:cNvPr>
            <p:cNvSpPr txBox="1"/>
            <p:nvPr/>
          </p:nvSpPr>
          <p:spPr>
            <a:xfrm>
              <a:off x="1351280" y="3889913"/>
              <a:ext cx="848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/>
                <a:t>Açı metodunu kullanarak M N T diyagramlarını çiziniz.</a:t>
              </a:r>
              <a:endParaRPr lang="en-US" dirty="0"/>
            </a:p>
          </p:txBody>
        </p:sp>
        <p:sp>
          <p:nvSpPr>
            <p:cNvPr id="84" name="Metin kutusu 83">
              <a:extLst>
                <a:ext uri="{FF2B5EF4-FFF2-40B4-BE49-F238E27FC236}">
                  <a16:creationId xmlns:a16="http://schemas.microsoft.com/office/drawing/2014/main" id="{6D49FC5B-7C4E-5D53-5E19-FCD855A7039D}"/>
                </a:ext>
              </a:extLst>
            </p:cNvPr>
            <p:cNvSpPr txBox="1"/>
            <p:nvPr/>
          </p:nvSpPr>
          <p:spPr>
            <a:xfrm>
              <a:off x="2741497" y="201365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1</a:t>
              </a:r>
              <a:endParaRPr lang="en-US" sz="2400" b="1" baseline="-25000" dirty="0"/>
            </a:p>
          </p:txBody>
        </p:sp>
        <p:sp>
          <p:nvSpPr>
            <p:cNvPr id="85" name="Metin kutusu 84">
              <a:extLst>
                <a:ext uri="{FF2B5EF4-FFF2-40B4-BE49-F238E27FC236}">
                  <a16:creationId xmlns:a16="http://schemas.microsoft.com/office/drawing/2014/main" id="{223062CB-D35C-A165-E33D-773770C93F50}"/>
                </a:ext>
              </a:extLst>
            </p:cNvPr>
            <p:cNvSpPr txBox="1"/>
            <p:nvPr/>
          </p:nvSpPr>
          <p:spPr>
            <a:xfrm>
              <a:off x="5129097" y="196285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2</a:t>
              </a:r>
              <a:endParaRPr lang="en-US" sz="2400" b="1" baseline="-25000" dirty="0"/>
            </a:p>
          </p:txBody>
        </p:sp>
        <p:sp>
          <p:nvSpPr>
            <p:cNvPr id="86" name="Metin kutusu 85">
              <a:extLst>
                <a:ext uri="{FF2B5EF4-FFF2-40B4-BE49-F238E27FC236}">
                  <a16:creationId xmlns:a16="http://schemas.microsoft.com/office/drawing/2014/main" id="{86D1C654-7617-CDC2-C31F-F48FBC6865D2}"/>
                </a:ext>
              </a:extLst>
            </p:cNvPr>
            <p:cNvSpPr txBox="1"/>
            <p:nvPr/>
          </p:nvSpPr>
          <p:spPr>
            <a:xfrm>
              <a:off x="5352617" y="102813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3</a:t>
              </a:r>
              <a:endParaRPr lang="en-US" sz="2400" b="1" baseline="-25000" dirty="0"/>
            </a:p>
          </p:txBody>
        </p:sp>
        <p:sp>
          <p:nvSpPr>
            <p:cNvPr id="87" name="Metin kutusu 86">
              <a:extLst>
                <a:ext uri="{FF2B5EF4-FFF2-40B4-BE49-F238E27FC236}">
                  <a16:creationId xmlns:a16="http://schemas.microsoft.com/office/drawing/2014/main" id="{2B3D4E32-E30D-DD41-91F6-65FAA054AF50}"/>
                </a:ext>
              </a:extLst>
            </p:cNvPr>
            <p:cNvSpPr txBox="1"/>
            <p:nvPr/>
          </p:nvSpPr>
          <p:spPr>
            <a:xfrm>
              <a:off x="7768199" y="845252"/>
              <a:ext cx="2785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</a:t>
              </a:r>
              <a:endParaRPr lang="en-US" sz="2400" b="1" baseline="-25000" dirty="0"/>
            </a:p>
          </p:txBody>
        </p:sp>
        <p:sp>
          <p:nvSpPr>
            <p:cNvPr id="88" name="Metin kutusu 87">
              <a:extLst>
                <a:ext uri="{FF2B5EF4-FFF2-40B4-BE49-F238E27FC236}">
                  <a16:creationId xmlns:a16="http://schemas.microsoft.com/office/drawing/2014/main" id="{94CC70D7-D4B9-FAFD-8366-29249618ED15}"/>
                </a:ext>
              </a:extLst>
            </p:cNvPr>
            <p:cNvSpPr txBox="1"/>
            <p:nvPr/>
          </p:nvSpPr>
          <p:spPr>
            <a:xfrm>
              <a:off x="5383097" y="2674052"/>
              <a:ext cx="401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5</a:t>
              </a:r>
              <a:endParaRPr lang="en-US" sz="2400" b="1" baseline="-25000" dirty="0"/>
            </a:p>
          </p:txBody>
        </p:sp>
        <p:pic>
          <p:nvPicPr>
            <p:cNvPr id="89" name="Resim 88">
              <a:extLst>
                <a:ext uri="{FF2B5EF4-FFF2-40B4-BE49-F238E27FC236}">
                  <a16:creationId xmlns:a16="http://schemas.microsoft.com/office/drawing/2014/main" id="{94728CD8-E8CF-71D3-DD23-24C7DD7E0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4616" y="4962842"/>
              <a:ext cx="424190" cy="411795"/>
            </a:xfrm>
            <a:prstGeom prst="rect">
              <a:avLst/>
            </a:prstGeom>
          </p:spPr>
        </p:pic>
        <p:grpSp>
          <p:nvGrpSpPr>
            <p:cNvPr id="90" name="Grup 89">
              <a:extLst>
                <a:ext uri="{FF2B5EF4-FFF2-40B4-BE49-F238E27FC236}">
                  <a16:creationId xmlns:a16="http://schemas.microsoft.com/office/drawing/2014/main" id="{8B65128F-6A0A-1F56-134D-E50B185B884D}"/>
                </a:ext>
              </a:extLst>
            </p:cNvPr>
            <p:cNvGrpSpPr/>
            <p:nvPr/>
          </p:nvGrpSpPr>
          <p:grpSpPr>
            <a:xfrm>
              <a:off x="7899491" y="4670704"/>
              <a:ext cx="2592296" cy="234546"/>
              <a:chOff x="956" y="234750"/>
              <a:chExt cx="1563164" cy="224997"/>
            </a:xfrm>
          </p:grpSpPr>
          <p:grpSp>
            <p:nvGrpSpPr>
              <p:cNvPr id="91" name="Grup 90">
                <a:extLst>
                  <a:ext uri="{FF2B5EF4-FFF2-40B4-BE49-F238E27FC236}">
                    <a16:creationId xmlns:a16="http://schemas.microsoft.com/office/drawing/2014/main" id="{1170F903-7CBD-456B-6C61-BE22C385FC5F}"/>
                  </a:ext>
                </a:extLst>
              </p:cNvPr>
              <p:cNvGrpSpPr/>
              <p:nvPr/>
            </p:nvGrpSpPr>
            <p:grpSpPr>
              <a:xfrm>
                <a:off x="958" y="234985"/>
                <a:ext cx="799380" cy="215031"/>
                <a:chOff x="0" y="234985"/>
                <a:chExt cx="799380" cy="215031"/>
              </a:xfrm>
            </p:grpSpPr>
            <p:cxnSp>
              <p:nvCxnSpPr>
                <p:cNvPr id="97" name="Düz Ok Bağlayıcısı 96">
                  <a:extLst>
                    <a:ext uri="{FF2B5EF4-FFF2-40B4-BE49-F238E27FC236}">
                      <a16:creationId xmlns:a16="http://schemas.microsoft.com/office/drawing/2014/main" id="{3D4A41C6-ADC0-1EFF-B559-1C2FB4E72A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8" name="Düz Ok Bağlayıcısı 97">
                  <a:extLst>
                    <a:ext uri="{FF2B5EF4-FFF2-40B4-BE49-F238E27FC236}">
                      <a16:creationId xmlns:a16="http://schemas.microsoft.com/office/drawing/2014/main" id="{63E59A75-AA80-F74D-2515-FD1E322601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9" name="Düz Ok Bağlayıcısı 98">
                  <a:extLst>
                    <a:ext uri="{FF2B5EF4-FFF2-40B4-BE49-F238E27FC236}">
                      <a16:creationId xmlns:a16="http://schemas.microsoft.com/office/drawing/2014/main" id="{0AF94140-898A-7C08-1F6F-F4D82BCF80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0" name="Düz Ok Bağlayıcısı 99">
                  <a:extLst>
                    <a:ext uri="{FF2B5EF4-FFF2-40B4-BE49-F238E27FC236}">
                      <a16:creationId xmlns:a16="http://schemas.microsoft.com/office/drawing/2014/main" id="{ADE20164-7559-8B79-14BA-1068CBAB5AE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1" name="Düz Ok Bağlayıcısı 100">
                  <a:extLst>
                    <a:ext uri="{FF2B5EF4-FFF2-40B4-BE49-F238E27FC236}">
                      <a16:creationId xmlns:a16="http://schemas.microsoft.com/office/drawing/2014/main" id="{5FCFCAAB-5B3C-0131-37DC-4FE1B653C6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2" name="Düz Ok Bağlayıcısı 101">
                  <a:extLst>
                    <a:ext uri="{FF2B5EF4-FFF2-40B4-BE49-F238E27FC236}">
                      <a16:creationId xmlns:a16="http://schemas.microsoft.com/office/drawing/2014/main" id="{49A486EF-D85B-C687-C357-576118DEDAD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3" name="Düz Ok Bağlayıcısı 102">
                  <a:extLst>
                    <a:ext uri="{FF2B5EF4-FFF2-40B4-BE49-F238E27FC236}">
                      <a16:creationId xmlns:a16="http://schemas.microsoft.com/office/drawing/2014/main" id="{8DA44C8C-7C62-281F-7C89-EC8ACE03813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05" name="Düz Ok Bağlayıcısı 104">
                  <a:extLst>
                    <a:ext uri="{FF2B5EF4-FFF2-40B4-BE49-F238E27FC236}">
                      <a16:creationId xmlns:a16="http://schemas.microsoft.com/office/drawing/2014/main" id="{5ADE6CED-BE08-FC7B-8B71-87907AD0E3D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92" name="Düz Ok Bağlayıcısı 91">
                <a:extLst>
                  <a:ext uri="{FF2B5EF4-FFF2-40B4-BE49-F238E27FC236}">
                    <a16:creationId xmlns:a16="http://schemas.microsoft.com/office/drawing/2014/main" id="{A03CE37B-8B18-7458-A0C8-74A8B3EA509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3" name="Düz Ok Bağlayıcısı 92">
                <a:extLst>
                  <a:ext uri="{FF2B5EF4-FFF2-40B4-BE49-F238E27FC236}">
                    <a16:creationId xmlns:a16="http://schemas.microsoft.com/office/drawing/2014/main" id="{71456229-F5F6-79ED-782B-D07244CC15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4" name="Düz Ok Bağlayıcısı 93">
                <a:extLst>
                  <a:ext uri="{FF2B5EF4-FFF2-40B4-BE49-F238E27FC236}">
                    <a16:creationId xmlns:a16="http://schemas.microsoft.com/office/drawing/2014/main" id="{9D3E5B18-88DF-BE92-F22D-88A908722C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5" name="Düz Ok Bağlayıcısı 94">
                <a:extLst>
                  <a:ext uri="{FF2B5EF4-FFF2-40B4-BE49-F238E27FC236}">
                    <a16:creationId xmlns:a16="http://schemas.microsoft.com/office/drawing/2014/main" id="{6FB918F1-3080-9736-CA0A-2F39EFC8DB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6" name="Dikdörtgen 95">
                <a:extLst>
                  <a:ext uri="{FF2B5EF4-FFF2-40B4-BE49-F238E27FC236}">
                    <a16:creationId xmlns:a16="http://schemas.microsoft.com/office/drawing/2014/main" id="{45911EBA-377B-729A-C5EB-3CE65015EFDE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cxnSp>
          <p:nvCxnSpPr>
            <p:cNvPr id="111" name="Düz Bağlayıcı 110">
              <a:extLst>
                <a:ext uri="{FF2B5EF4-FFF2-40B4-BE49-F238E27FC236}">
                  <a16:creationId xmlns:a16="http://schemas.microsoft.com/office/drawing/2014/main" id="{942A5111-07BA-17AE-6AAF-4ACDD57FBE12}"/>
                </a:ext>
              </a:extLst>
            </p:cNvPr>
            <p:cNvCxnSpPr/>
            <p:nvPr/>
          </p:nvCxnSpPr>
          <p:spPr>
            <a:xfrm>
              <a:off x="7843520" y="4924569"/>
              <a:ext cx="261112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2" name="Grup 111">
              <a:extLst>
                <a:ext uri="{FF2B5EF4-FFF2-40B4-BE49-F238E27FC236}">
                  <a16:creationId xmlns:a16="http://schemas.microsoft.com/office/drawing/2014/main" id="{7FEC825A-3706-CBD7-0B95-CB2F249C64AF}"/>
                </a:ext>
              </a:extLst>
            </p:cNvPr>
            <p:cNvGrpSpPr/>
            <p:nvPr/>
          </p:nvGrpSpPr>
          <p:grpSpPr bwMode="auto">
            <a:xfrm rot="5400000">
              <a:off x="7605905" y="48141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13" name="Rectangle 24" descr="Light upward diagonal">
                <a:extLst>
                  <a:ext uri="{FF2B5EF4-FFF2-40B4-BE49-F238E27FC236}">
                    <a16:creationId xmlns:a16="http://schemas.microsoft.com/office/drawing/2014/main" id="{B6C82B9A-9665-3038-D793-28FCF9D4F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AutoShape 25">
                <a:extLst>
                  <a:ext uri="{FF2B5EF4-FFF2-40B4-BE49-F238E27FC236}">
                    <a16:creationId xmlns:a16="http://schemas.microsoft.com/office/drawing/2014/main" id="{2DF3D522-2163-9C8F-E537-14FB1224FA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16" name="Grup 115">
              <a:extLst>
                <a:ext uri="{FF2B5EF4-FFF2-40B4-BE49-F238E27FC236}">
                  <a16:creationId xmlns:a16="http://schemas.microsoft.com/office/drawing/2014/main" id="{FD20AF9B-AE3C-01B0-22CA-9E9BBB74E8B6}"/>
                </a:ext>
              </a:extLst>
            </p:cNvPr>
            <p:cNvGrpSpPr/>
            <p:nvPr/>
          </p:nvGrpSpPr>
          <p:grpSpPr>
            <a:xfrm>
              <a:off x="2575651" y="4419600"/>
              <a:ext cx="2592296" cy="597410"/>
              <a:chOff x="956" y="-113338"/>
              <a:chExt cx="1563164" cy="573085"/>
            </a:xfrm>
          </p:grpSpPr>
          <p:grpSp>
            <p:nvGrpSpPr>
              <p:cNvPr id="117" name="Grup 116">
                <a:extLst>
                  <a:ext uri="{FF2B5EF4-FFF2-40B4-BE49-F238E27FC236}">
                    <a16:creationId xmlns:a16="http://schemas.microsoft.com/office/drawing/2014/main" id="{964F9449-3362-C361-BC38-9E05C2E2FB73}"/>
                  </a:ext>
                </a:extLst>
              </p:cNvPr>
              <p:cNvGrpSpPr/>
              <p:nvPr/>
            </p:nvGrpSpPr>
            <p:grpSpPr>
              <a:xfrm>
                <a:off x="958" y="-113338"/>
                <a:ext cx="1216058" cy="563354"/>
                <a:chOff x="0" y="-113338"/>
                <a:chExt cx="1216058" cy="563354"/>
              </a:xfrm>
            </p:grpSpPr>
            <p:cxnSp>
              <p:nvCxnSpPr>
                <p:cNvPr id="123" name="Düz Ok Bağlayıcısı 122">
                  <a:extLst>
                    <a:ext uri="{FF2B5EF4-FFF2-40B4-BE49-F238E27FC236}">
                      <a16:creationId xmlns:a16="http://schemas.microsoft.com/office/drawing/2014/main" id="{57850C7B-C279-8C66-43A0-BB99CB0EF61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0" y="234985"/>
                  <a:ext cx="0" cy="215031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4" name="Düz Ok Bağlayıcısı 123">
                  <a:extLst>
                    <a:ext uri="{FF2B5EF4-FFF2-40B4-BE49-F238E27FC236}">
                      <a16:creationId xmlns:a16="http://schemas.microsoft.com/office/drawing/2014/main" id="{6B3BC790-6D71-C0C0-4E8E-5E25883B110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14552" y="240093"/>
                  <a:ext cx="0" cy="208540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5" name="Düz Ok Bağlayıcısı 124">
                  <a:extLst>
                    <a:ext uri="{FF2B5EF4-FFF2-40B4-BE49-F238E27FC236}">
                      <a16:creationId xmlns:a16="http://schemas.microsoft.com/office/drawing/2014/main" id="{EEA2F2C0-64B9-65C7-0617-7A34E6981D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4429" y="245202"/>
                  <a:ext cx="0" cy="20008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6" name="Düz Ok Bağlayıcısı 125">
                  <a:extLst>
                    <a:ext uri="{FF2B5EF4-FFF2-40B4-BE49-F238E27FC236}">
                      <a16:creationId xmlns:a16="http://schemas.microsoft.com/office/drawing/2014/main" id="{2B9F0694-72D5-707D-9A12-E0D6CCD2BA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13775" y="244435"/>
                  <a:ext cx="0" cy="20140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7" name="Düz Ok Bağlayıcısı 126">
                  <a:extLst>
                    <a:ext uri="{FF2B5EF4-FFF2-40B4-BE49-F238E27FC236}">
                      <a16:creationId xmlns:a16="http://schemas.microsoft.com/office/drawing/2014/main" id="{D9EBF534-0BD7-A69F-F768-F5B76FB2715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5773" y="240093"/>
                  <a:ext cx="0" cy="207008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8" name="Düz Ok Bağlayıcısı 127">
                  <a:extLst>
                    <a:ext uri="{FF2B5EF4-FFF2-40B4-BE49-F238E27FC236}">
                      <a16:creationId xmlns:a16="http://schemas.microsoft.com/office/drawing/2014/main" id="{93C913CD-3396-6C0F-0BCA-68AF8FFFC58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07276" y="245201"/>
                  <a:ext cx="0" cy="202616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9" name="Düz Ok Bağlayıcısı 128">
                  <a:extLst>
                    <a:ext uri="{FF2B5EF4-FFF2-40B4-BE49-F238E27FC236}">
                      <a16:creationId xmlns:a16="http://schemas.microsoft.com/office/drawing/2014/main" id="{98541397-5092-7423-397B-8D839A75DE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99380" y="245202"/>
                  <a:ext cx="0" cy="200563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30" name="Metin kutusu 15">
                  <a:extLst>
                    <a:ext uri="{FF2B5EF4-FFF2-40B4-BE49-F238E27FC236}">
                      <a16:creationId xmlns:a16="http://schemas.microsoft.com/office/drawing/2014/main" id="{FF46A72E-48E7-BC3C-143C-882B16FEF490}"/>
                    </a:ext>
                  </a:extLst>
                </p:cNvPr>
                <p:cNvSpPr txBox="1"/>
                <p:nvPr/>
              </p:nvSpPr>
              <p:spPr>
                <a:xfrm>
                  <a:off x="416861" y="-113338"/>
                  <a:ext cx="799197" cy="3045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tr-TR" b="1" dirty="0">
                      <a:solidFill>
                        <a:srgbClr val="00000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endParaRPr lang="en-US" b="1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1" name="Düz Ok Bağlayıcısı 130">
                  <a:extLst>
                    <a:ext uri="{FF2B5EF4-FFF2-40B4-BE49-F238E27FC236}">
                      <a16:creationId xmlns:a16="http://schemas.microsoft.com/office/drawing/2014/main" id="{82E69690-1C25-A5D6-B972-0EF7297707D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32044" y="240093"/>
                  <a:ext cx="0" cy="206937"/>
                </a:xfrm>
                <a:prstGeom prst="straightConnector1">
                  <a:avLst/>
                </a:prstGeom>
                <a:gradFill rotWithShape="1">
                  <a:gsLst>
                    <a:gs pos="0">
                      <a:srgbClr val="888888">
                        <a:gamma/>
                        <a:tint val="26667"/>
                        <a:invGamma/>
                      </a:srgbClr>
                    </a:gs>
                    <a:gs pos="100000">
                      <a:srgbClr val="888888">
                        <a:alpha val="14999"/>
                      </a:srgbClr>
                    </a:gs>
                  </a:gsLst>
                  <a:lin ang="5400000" scaled="1"/>
                </a:gradFill>
                <a:ln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triangl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18" name="Düz Ok Bağlayıcısı 117">
                <a:extLst>
                  <a:ext uri="{FF2B5EF4-FFF2-40B4-BE49-F238E27FC236}">
                    <a16:creationId xmlns:a16="http://schemas.microsoft.com/office/drawing/2014/main" id="{16F83515-8120-5D68-96BB-C8805C01922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23245" y="245202"/>
                <a:ext cx="0" cy="20129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9" name="Düz Ok Bağlayıcısı 118">
                <a:extLst>
                  <a:ext uri="{FF2B5EF4-FFF2-40B4-BE49-F238E27FC236}">
                    <a16:creationId xmlns:a16="http://schemas.microsoft.com/office/drawing/2014/main" id="{14EFBDE1-3F1A-C1BF-3FA3-4D6148D914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03198" y="240094"/>
                <a:ext cx="0" cy="20637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0" name="Düz Ok Bağlayıcısı 119">
                <a:extLst>
                  <a:ext uri="{FF2B5EF4-FFF2-40B4-BE49-F238E27FC236}">
                    <a16:creationId xmlns:a16="http://schemas.microsoft.com/office/drawing/2014/main" id="{B4EE94B1-87D2-6631-1C55-5321394C83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335629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1" name="Düz Ok Bağlayıcısı 120">
                <a:extLst>
                  <a:ext uri="{FF2B5EF4-FFF2-40B4-BE49-F238E27FC236}">
                    <a16:creationId xmlns:a16="http://schemas.microsoft.com/office/drawing/2014/main" id="{F75CD3E5-42E4-BD42-37B1-5AC7A933A5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453122" y="245202"/>
                <a:ext cx="0" cy="200025"/>
              </a:xfrm>
              <a:prstGeom prst="straightConnector1">
                <a:avLst/>
              </a:prstGeom>
              <a:gradFill rotWithShape="1">
                <a:gsLst>
                  <a:gs pos="0">
                    <a:srgbClr val="888888">
                      <a:gamma/>
                      <a:tint val="26667"/>
                      <a:invGamma/>
                    </a:srgbClr>
                  </a:gs>
                  <a:gs pos="100000">
                    <a:srgbClr val="888888">
                      <a:alpha val="14999"/>
                    </a:srgbClr>
                  </a:gs>
                </a:gsLst>
                <a:lin ang="5400000" scaled="1"/>
              </a:gra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2" name="Dikdörtgen 121">
                <a:extLst>
                  <a:ext uri="{FF2B5EF4-FFF2-40B4-BE49-F238E27FC236}">
                    <a16:creationId xmlns:a16="http://schemas.microsoft.com/office/drawing/2014/main" id="{39BDF5D9-732A-194C-8E0B-5F9652A27C7E}"/>
                  </a:ext>
                </a:extLst>
              </p:cNvPr>
              <p:cNvSpPr/>
              <p:nvPr/>
            </p:nvSpPr>
            <p:spPr>
              <a:xfrm>
                <a:off x="956" y="234750"/>
                <a:ext cx="1563164" cy="224997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cxnSp>
          <p:nvCxnSpPr>
            <p:cNvPr id="132" name="Düz Bağlayıcı 131">
              <a:extLst>
                <a:ext uri="{FF2B5EF4-FFF2-40B4-BE49-F238E27FC236}">
                  <a16:creationId xmlns:a16="http://schemas.microsoft.com/office/drawing/2014/main" id="{56D098C6-C473-C37C-5D7C-110BA803190B}"/>
                </a:ext>
              </a:extLst>
            </p:cNvPr>
            <p:cNvCxnSpPr/>
            <p:nvPr/>
          </p:nvCxnSpPr>
          <p:spPr>
            <a:xfrm>
              <a:off x="2519680" y="5036329"/>
              <a:ext cx="261112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3" name="Grup 132">
              <a:extLst>
                <a:ext uri="{FF2B5EF4-FFF2-40B4-BE49-F238E27FC236}">
                  <a16:creationId xmlns:a16="http://schemas.microsoft.com/office/drawing/2014/main" id="{CF719481-1D97-8180-ABFA-7C3B8D3B9A68}"/>
                </a:ext>
              </a:extLst>
            </p:cNvPr>
            <p:cNvGrpSpPr/>
            <p:nvPr/>
          </p:nvGrpSpPr>
          <p:grpSpPr bwMode="auto">
            <a:xfrm rot="5400000">
              <a:off x="2282065" y="49258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34" name="Rectangle 24" descr="Light upward diagonal">
                <a:extLst>
                  <a:ext uri="{FF2B5EF4-FFF2-40B4-BE49-F238E27FC236}">
                    <a16:creationId xmlns:a16="http://schemas.microsoft.com/office/drawing/2014/main" id="{5B95AA56-2E00-6D08-014A-1CB1352C72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5" name="AutoShape 25">
                <a:extLst>
                  <a:ext uri="{FF2B5EF4-FFF2-40B4-BE49-F238E27FC236}">
                    <a16:creationId xmlns:a16="http://schemas.microsoft.com/office/drawing/2014/main" id="{6BC00DD2-B01B-E278-2319-434929B02CB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grpSp>
          <p:nvGrpSpPr>
            <p:cNvPr id="136" name="Grup 135">
              <a:extLst>
                <a:ext uri="{FF2B5EF4-FFF2-40B4-BE49-F238E27FC236}">
                  <a16:creationId xmlns:a16="http://schemas.microsoft.com/office/drawing/2014/main" id="{A613CAE1-6EEB-C936-87A7-0688192F0B14}"/>
                </a:ext>
              </a:extLst>
            </p:cNvPr>
            <p:cNvGrpSpPr/>
            <p:nvPr/>
          </p:nvGrpSpPr>
          <p:grpSpPr bwMode="auto">
            <a:xfrm rot="16200000">
              <a:off x="4954145" y="491572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37" name="Rectangle 24" descr="Light upward diagonal">
                <a:extLst>
                  <a:ext uri="{FF2B5EF4-FFF2-40B4-BE49-F238E27FC236}">
                    <a16:creationId xmlns:a16="http://schemas.microsoft.com/office/drawing/2014/main" id="{E785F2B4-7FE2-7783-2B30-A034757186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38" name="AutoShape 25">
                <a:extLst>
                  <a:ext uri="{FF2B5EF4-FFF2-40B4-BE49-F238E27FC236}">
                    <a16:creationId xmlns:a16="http://schemas.microsoft.com/office/drawing/2014/main" id="{07D69588-1B96-9A7C-CEA3-148054B9358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139" name="Metin kutusu 138">
              <a:extLst>
                <a:ext uri="{FF2B5EF4-FFF2-40B4-BE49-F238E27FC236}">
                  <a16:creationId xmlns:a16="http://schemas.microsoft.com/office/drawing/2014/main" id="{70C4F88B-2072-9F8B-5386-B330C0EE331B}"/>
                </a:ext>
              </a:extLst>
            </p:cNvPr>
            <p:cNvSpPr txBox="1"/>
            <p:nvPr/>
          </p:nvSpPr>
          <p:spPr>
            <a:xfrm>
              <a:off x="7569200" y="4653280"/>
              <a:ext cx="375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r>
                <a:rPr lang="tr-TR" dirty="0"/>
                <a:t>i</a:t>
              </a:r>
              <a:endParaRPr lang="en-US" dirty="0"/>
            </a:p>
          </p:txBody>
        </p:sp>
        <p:sp>
          <p:nvSpPr>
            <p:cNvPr id="141" name="Metin kutusu 140">
              <a:extLst>
                <a:ext uri="{FF2B5EF4-FFF2-40B4-BE49-F238E27FC236}">
                  <a16:creationId xmlns:a16="http://schemas.microsoft.com/office/drawing/2014/main" id="{A3B30CA2-4D5B-86BC-7341-418799E46632}"/>
                </a:ext>
              </a:extLst>
            </p:cNvPr>
            <p:cNvSpPr txBox="1"/>
            <p:nvPr/>
          </p:nvSpPr>
          <p:spPr>
            <a:xfrm>
              <a:off x="2245360" y="4754880"/>
              <a:ext cx="375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r>
                <a:rPr lang="tr-TR" dirty="0"/>
                <a:t>i</a:t>
              </a:r>
              <a:endParaRPr lang="en-US" dirty="0"/>
            </a:p>
          </p:txBody>
        </p:sp>
        <p:sp>
          <p:nvSpPr>
            <p:cNvPr id="142" name="Metin kutusu 141">
              <a:extLst>
                <a:ext uri="{FF2B5EF4-FFF2-40B4-BE49-F238E27FC236}">
                  <a16:creationId xmlns:a16="http://schemas.microsoft.com/office/drawing/2014/main" id="{E9845074-3340-EFC1-F1CC-2B2E37B2BE2C}"/>
                </a:ext>
              </a:extLst>
            </p:cNvPr>
            <p:cNvSpPr txBox="1"/>
            <p:nvPr/>
          </p:nvSpPr>
          <p:spPr>
            <a:xfrm>
              <a:off x="5313680" y="4683760"/>
              <a:ext cx="3759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b="1"/>
              </a:lvl1pPr>
            </a:lstStyle>
            <a:p>
              <a:r>
                <a:rPr lang="tr-TR" dirty="0"/>
                <a:t>j</a:t>
              </a:r>
              <a:endParaRPr lang="en-US" dirty="0"/>
            </a:p>
          </p:txBody>
        </p:sp>
        <p:sp>
          <p:nvSpPr>
            <p:cNvPr id="143" name="Metin kutusu 15">
              <a:extLst>
                <a:ext uri="{FF2B5EF4-FFF2-40B4-BE49-F238E27FC236}">
                  <a16:creationId xmlns:a16="http://schemas.microsoft.com/office/drawing/2014/main" id="{4C4E069B-9605-7EE0-35BB-7EC12777F956}"/>
                </a:ext>
              </a:extLst>
            </p:cNvPr>
            <p:cNvSpPr txBox="1"/>
            <p:nvPr/>
          </p:nvSpPr>
          <p:spPr>
            <a:xfrm>
              <a:off x="8479042" y="4297680"/>
              <a:ext cx="1325360" cy="31744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r-TR" b="1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Metin kutusu 143">
                  <a:extLst>
                    <a:ext uri="{FF2B5EF4-FFF2-40B4-BE49-F238E27FC236}">
                      <a16:creationId xmlns:a16="http://schemas.microsoft.com/office/drawing/2014/main" id="{9CAE0AE8-15DA-C235-3E63-AE49866F7E26}"/>
                    </a:ext>
                  </a:extLst>
                </p:cNvPr>
                <p:cNvSpPr txBox="1"/>
                <p:nvPr/>
              </p:nvSpPr>
              <p:spPr>
                <a:xfrm>
                  <a:off x="2235076" y="5466080"/>
                  <a:ext cx="2786825" cy="6708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𝑗𝑖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4" name="Metin kutusu 143">
                  <a:extLst>
                    <a:ext uri="{FF2B5EF4-FFF2-40B4-BE49-F238E27FC236}">
                      <a16:creationId xmlns:a16="http://schemas.microsoft.com/office/drawing/2014/main" id="{9CAE0AE8-15DA-C235-3E63-AE49866F7E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5076" y="5466080"/>
                  <a:ext cx="2786825" cy="67082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Metin kutusu 144">
                  <a:extLst>
                    <a:ext uri="{FF2B5EF4-FFF2-40B4-BE49-F238E27FC236}">
                      <a16:creationId xmlns:a16="http://schemas.microsoft.com/office/drawing/2014/main" id="{962F9817-02A1-97F4-D8FA-EFFFEE4F9B49}"/>
                    </a:ext>
                  </a:extLst>
                </p:cNvPr>
                <p:cNvSpPr txBox="1"/>
                <p:nvPr/>
              </p:nvSpPr>
              <p:spPr>
                <a:xfrm>
                  <a:off x="7670676" y="5506720"/>
                  <a:ext cx="2786825" cy="6708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5" name="Metin kutusu 144">
                  <a:extLst>
                    <a:ext uri="{FF2B5EF4-FFF2-40B4-BE49-F238E27FC236}">
                      <a16:creationId xmlns:a16="http://schemas.microsoft.com/office/drawing/2014/main" id="{962F9817-02A1-97F4-D8FA-EFFFEE4F9B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0676" y="5506720"/>
                  <a:ext cx="2786825" cy="67082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35081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0C362BD3-60E1-5F4F-29AE-06F99B2C8AE8}"/>
                  </a:ext>
                </a:extLst>
              </p:cNvPr>
              <p:cNvSpPr txBox="1"/>
              <p:nvPr/>
            </p:nvSpPr>
            <p:spPr>
              <a:xfrm>
                <a:off x="1767716" y="934720"/>
                <a:ext cx="47448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=13.50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0C362BD3-60E1-5F4F-29AE-06F99B2C8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716" y="934720"/>
                <a:ext cx="4744844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C8F23C60-DD0D-ED54-EB2F-0D012267F2C1}"/>
                  </a:ext>
                </a:extLst>
              </p:cNvPr>
              <p:cNvSpPr txBox="1"/>
              <p:nvPr/>
            </p:nvSpPr>
            <p:spPr>
              <a:xfrm>
                <a:off x="7203316" y="1097281"/>
                <a:ext cx="3444364" cy="648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1∗</m:t>
                          </m:r>
                          <m:sSup>
                            <m:sSup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=10.12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C8F23C60-DD0D-ED54-EB2F-0D012267F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3316" y="1097281"/>
                <a:ext cx="3444364" cy="6481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Metin kutusu 4">
            <a:extLst>
              <a:ext uri="{FF2B5EF4-FFF2-40B4-BE49-F238E27FC236}">
                <a16:creationId xmlns:a16="http://schemas.microsoft.com/office/drawing/2014/main" id="{4F48A288-E903-5714-7626-29499DC7BEDC}"/>
              </a:ext>
            </a:extLst>
          </p:cNvPr>
          <p:cNvSpPr txBox="1"/>
          <p:nvPr/>
        </p:nvSpPr>
        <p:spPr>
          <a:xfrm>
            <a:off x="985519" y="655155"/>
            <a:ext cx="300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tr-TR" b="1" dirty="0"/>
              <a:t>Ankastrelik momentleri: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18DF12CC-0024-7F70-7304-025CFDE0BEB8}"/>
                  </a:ext>
                </a:extLst>
              </p:cNvPr>
              <p:cNvSpPr txBox="1"/>
              <p:nvPr/>
            </p:nvSpPr>
            <p:spPr>
              <a:xfrm>
                <a:off x="6837680" y="2113281"/>
                <a:ext cx="5120516" cy="61093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𝑘𝑜𝑛𝑠𝑜𝑙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=−(2∗3+1∗3∗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)=−10.5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18DF12CC-0024-7F70-7304-025CFDE0B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680" y="2113281"/>
                <a:ext cx="5120516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D58A8515-4F4F-EF01-C133-91F6B9217EB9}"/>
                  </a:ext>
                </a:extLst>
              </p:cNvPr>
              <p:cNvSpPr txBox="1"/>
              <p:nvPr/>
            </p:nvSpPr>
            <p:spPr>
              <a:xfrm>
                <a:off x="711200" y="2529841"/>
                <a:ext cx="5740400" cy="3919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1−2 ç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𝑢𝑏𝑢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tr-TR" b="0" i="1" dirty="0">
                  <a:latin typeface="Cambria Math" panose="02040503050406030204" pitchFamily="18" charset="0"/>
                </a:endParaRPr>
              </a:p>
              <a:p>
                <a:endParaRPr lang="tr-T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=1.78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           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0.89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b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1.78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p>
                          </m:sSub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</m:oMath>
                  </m:oMathPara>
                </a14:m>
                <a:endParaRPr lang="tr-TR" dirty="0"/>
              </a:p>
              <a:p>
                <a:endParaRPr lang="tr-T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2−5 ç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𝑢𝑏𝑢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D58A8515-4F4F-EF01-C133-91F6B9217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2529841"/>
                <a:ext cx="5740400" cy="39194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69D0721C-CCC0-CDAE-167D-0DE26E00A57F}"/>
              </a:ext>
            </a:extLst>
          </p:cNvPr>
          <p:cNvCxnSpPr/>
          <p:nvPr/>
        </p:nvCxnSpPr>
        <p:spPr>
          <a:xfrm>
            <a:off x="2593732" y="606537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9AF14404-2373-A08C-51B0-7257F6E78598}"/>
              </a:ext>
            </a:extLst>
          </p:cNvPr>
          <p:cNvSpPr txBox="1"/>
          <p:nvPr/>
        </p:nvSpPr>
        <p:spPr>
          <a:xfrm>
            <a:off x="873760" y="2155257"/>
            <a:ext cx="4206240" cy="374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tr-TR" b="1" dirty="0"/>
              <a:t>Birim deplasman sabitleri:</a:t>
            </a:r>
            <a:endParaRPr lang="en-US" b="1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ECB3A2C-BA82-D8C5-B1DA-46C53257F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0893" y="2808995"/>
            <a:ext cx="5730441" cy="2903651"/>
          </a:xfrm>
          <a:prstGeom prst="rect">
            <a:avLst/>
          </a:prstGeom>
        </p:spPr>
      </p:pic>
      <p:sp>
        <p:nvSpPr>
          <p:cNvPr id="4" name="Yay 3">
            <a:extLst>
              <a:ext uri="{FF2B5EF4-FFF2-40B4-BE49-F238E27FC236}">
                <a16:creationId xmlns:a16="http://schemas.microsoft.com/office/drawing/2014/main" id="{7DC40BA1-AA52-78AA-1843-D19BAF3FE9A4}"/>
              </a:ext>
            </a:extLst>
          </p:cNvPr>
          <p:cNvSpPr/>
          <p:nvPr/>
        </p:nvSpPr>
        <p:spPr>
          <a:xfrm rot="10800000">
            <a:off x="8595733" y="3111466"/>
            <a:ext cx="497466" cy="475013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E7E150EB-D842-C432-BA39-39BB8EF83C9C}"/>
              </a:ext>
            </a:extLst>
          </p:cNvPr>
          <p:cNvCxnSpPr/>
          <p:nvPr/>
        </p:nvCxnSpPr>
        <p:spPr>
          <a:xfrm flipH="1">
            <a:off x="8757920" y="2724217"/>
            <a:ext cx="142240" cy="387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595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1A97395F-4F18-7577-2B01-898C469D37FC}"/>
                  </a:ext>
                </a:extLst>
              </p:cNvPr>
              <p:cNvSpPr txBox="1"/>
              <p:nvPr/>
            </p:nvSpPr>
            <p:spPr>
              <a:xfrm>
                <a:off x="992538" y="1187567"/>
                <a:ext cx="5720080" cy="4111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−3 ç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𝑢𝑏𝑢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tr-TR" b="0" i="1" dirty="0">
                  <a:latin typeface="Cambria Math" panose="02040503050406030204" pitchFamily="18" charset="0"/>
                </a:endParaRPr>
              </a:p>
              <a:p>
                <a:endParaRPr lang="tr-TR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=1.33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0.667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=0.667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3−4 ç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𝑢𝑏𝑢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ğ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tr-TR" b="0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34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1A97395F-4F18-7577-2B01-898C469D3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538" y="1187567"/>
                <a:ext cx="5720080" cy="41118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Resim 3">
            <a:extLst>
              <a:ext uri="{FF2B5EF4-FFF2-40B4-BE49-F238E27FC236}">
                <a16:creationId xmlns:a16="http://schemas.microsoft.com/office/drawing/2014/main" id="{7EA0AA8D-42FA-E780-AE8C-ADAA6D4D5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112" y="753955"/>
            <a:ext cx="5730441" cy="2903651"/>
          </a:xfrm>
          <a:prstGeom prst="rect">
            <a:avLst/>
          </a:prstGeom>
        </p:spPr>
      </p:pic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08B2280E-C3D4-B1FE-7009-0394FD5C7D69}"/>
              </a:ext>
            </a:extLst>
          </p:cNvPr>
          <p:cNvCxnSpPr/>
          <p:nvPr/>
        </p:nvCxnSpPr>
        <p:spPr>
          <a:xfrm>
            <a:off x="2348633" y="490587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984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17437E77-3B3A-72F5-4339-C40B5E39E62A}"/>
              </a:ext>
            </a:extLst>
          </p:cNvPr>
          <p:cNvGrpSpPr/>
          <p:nvPr/>
        </p:nvGrpSpPr>
        <p:grpSpPr>
          <a:xfrm>
            <a:off x="609600" y="295977"/>
            <a:ext cx="11064240" cy="6254075"/>
            <a:chOff x="609600" y="295977"/>
            <a:chExt cx="11064240" cy="6254075"/>
          </a:xfrm>
        </p:grpSpPr>
        <p:sp>
          <p:nvSpPr>
            <p:cNvPr id="2" name="Metin kutusu 1">
              <a:extLst>
                <a:ext uri="{FF2B5EF4-FFF2-40B4-BE49-F238E27FC236}">
                  <a16:creationId xmlns:a16="http://schemas.microsoft.com/office/drawing/2014/main" id="{B5DAD544-2E6D-AD15-9A6D-D70A5BFFBEC0}"/>
                </a:ext>
              </a:extLst>
            </p:cNvPr>
            <p:cNvSpPr txBox="1"/>
            <p:nvPr/>
          </p:nvSpPr>
          <p:spPr>
            <a:xfrm>
              <a:off x="1087120" y="295977"/>
              <a:ext cx="4257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3"/>
              </a:pPr>
              <a:r>
                <a:rPr lang="tr-TR" b="1" dirty="0"/>
                <a:t>Denge denklemleri:</a:t>
              </a:r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7BC5BA59-92AD-1E1D-48EA-6879F6330755}"/>
                    </a:ext>
                  </a:extLst>
                </p:cNvPr>
                <p:cNvSpPr txBox="1"/>
                <p:nvPr/>
              </p:nvSpPr>
              <p:spPr>
                <a:xfrm>
                  <a:off x="609600" y="863599"/>
                  <a:ext cx="7802880" cy="16329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23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          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" name="Metin kutusu 2">
                  <a:extLst>
                    <a:ext uri="{FF2B5EF4-FFF2-40B4-BE49-F238E27FC236}">
                      <a16:creationId xmlns:a16="http://schemas.microsoft.com/office/drawing/2014/main" id="{7BC5BA59-92AD-1E1D-48EA-6879F63307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9600" y="863599"/>
                  <a:ext cx="7802880" cy="163294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Düz Bağlayıcı 4">
              <a:extLst>
                <a:ext uri="{FF2B5EF4-FFF2-40B4-BE49-F238E27FC236}">
                  <a16:creationId xmlns:a16="http://schemas.microsoft.com/office/drawing/2014/main" id="{06325D0F-3F2E-18AC-94B2-D8057C96DAF5}"/>
                </a:ext>
              </a:extLst>
            </p:cNvPr>
            <p:cNvCxnSpPr/>
            <p:nvPr/>
          </p:nvCxnSpPr>
          <p:spPr>
            <a:xfrm>
              <a:off x="2895600" y="2499360"/>
              <a:ext cx="7518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Bağlayıcı 6">
              <a:extLst>
                <a:ext uri="{FF2B5EF4-FFF2-40B4-BE49-F238E27FC236}">
                  <a16:creationId xmlns:a16="http://schemas.microsoft.com/office/drawing/2014/main" id="{CAEC55DB-905A-A7D4-F380-39A6B7C0EEDA}"/>
                </a:ext>
              </a:extLst>
            </p:cNvPr>
            <p:cNvCxnSpPr/>
            <p:nvPr/>
          </p:nvCxnSpPr>
          <p:spPr>
            <a:xfrm>
              <a:off x="3799840" y="2489200"/>
              <a:ext cx="19913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Metin kutusu 7">
                  <a:extLst>
                    <a:ext uri="{FF2B5EF4-FFF2-40B4-BE49-F238E27FC236}">
                      <a16:creationId xmlns:a16="http://schemas.microsoft.com/office/drawing/2014/main" id="{1F5B54BD-450C-C7D7-347B-B707C3D4BE2E}"/>
                    </a:ext>
                  </a:extLst>
                </p:cNvPr>
                <p:cNvSpPr txBox="1"/>
                <p:nvPr/>
              </p:nvSpPr>
              <p:spPr>
                <a:xfrm>
                  <a:off x="2235200" y="2560321"/>
                  <a:ext cx="7406640" cy="9810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21</m:t>
                                </m:r>
                              </m:sup>
                            </m:sSubSup>
                            <m:r>
                              <a:rPr lang="tr-TR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23</m:t>
                                </m:r>
                              </m:sup>
                            </m:sSub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25</m:t>
                                </m:r>
                              </m:sup>
                            </m:sSubSup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23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………………..(1)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−13.5+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1.78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+1.33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+0.67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𝐸𝐼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Metin kutusu 7">
                  <a:extLst>
                    <a:ext uri="{FF2B5EF4-FFF2-40B4-BE49-F238E27FC236}">
                      <a16:creationId xmlns:a16="http://schemas.microsoft.com/office/drawing/2014/main" id="{1F5B54BD-450C-C7D7-347B-B707C3D4BE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5200" y="2560321"/>
                  <a:ext cx="7406640" cy="98103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Metin kutusu 8">
                  <a:extLst>
                    <a:ext uri="{FF2B5EF4-FFF2-40B4-BE49-F238E27FC236}">
                      <a16:creationId xmlns:a16="http://schemas.microsoft.com/office/drawing/2014/main" id="{C37A5435-CC2A-91A8-7BF3-D2421ACB1949}"/>
                    </a:ext>
                  </a:extLst>
                </p:cNvPr>
                <p:cNvSpPr txBox="1"/>
                <p:nvPr/>
              </p:nvSpPr>
              <p:spPr>
                <a:xfrm>
                  <a:off x="619760" y="3647439"/>
                  <a:ext cx="7802880" cy="1584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32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32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32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34</m:t>
                            </m:r>
                          </m:sup>
                        </m:sSubSup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        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                       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𝑘𝑜𝑛𝑠𝑜𝑙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=−10.5 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𝑡𝑚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                                       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Metin kutusu 8">
                  <a:extLst>
                    <a:ext uri="{FF2B5EF4-FFF2-40B4-BE49-F238E27FC236}">
                      <a16:creationId xmlns:a16="http://schemas.microsoft.com/office/drawing/2014/main" id="{C37A5435-CC2A-91A8-7BF3-D2421ACB19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760" y="3647439"/>
                  <a:ext cx="7802880" cy="1584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Düz Bağlayıcı 10">
              <a:extLst>
                <a:ext uri="{FF2B5EF4-FFF2-40B4-BE49-F238E27FC236}">
                  <a16:creationId xmlns:a16="http://schemas.microsoft.com/office/drawing/2014/main" id="{02237340-0DA4-A542-5B25-8FC47EAFB350}"/>
                </a:ext>
              </a:extLst>
            </p:cNvPr>
            <p:cNvCxnSpPr/>
            <p:nvPr/>
          </p:nvCxnSpPr>
          <p:spPr>
            <a:xfrm>
              <a:off x="3098800" y="5293360"/>
              <a:ext cx="75184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Düz Bağlayıcı 11">
              <a:extLst>
                <a:ext uri="{FF2B5EF4-FFF2-40B4-BE49-F238E27FC236}">
                  <a16:creationId xmlns:a16="http://schemas.microsoft.com/office/drawing/2014/main" id="{1BAD5C7C-4E30-1669-3F10-35C5383F9817}"/>
                </a:ext>
              </a:extLst>
            </p:cNvPr>
            <p:cNvCxnSpPr/>
            <p:nvPr/>
          </p:nvCxnSpPr>
          <p:spPr>
            <a:xfrm>
              <a:off x="4043680" y="5283200"/>
              <a:ext cx="199136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Metin kutusu 12">
                  <a:extLst>
                    <a:ext uri="{FF2B5EF4-FFF2-40B4-BE49-F238E27FC236}">
                      <a16:creationId xmlns:a16="http://schemas.microsoft.com/office/drawing/2014/main" id="{3DBF7F3B-BF85-2188-1478-7FDB3811C5ED}"/>
                    </a:ext>
                  </a:extLst>
                </p:cNvPr>
                <p:cNvSpPr txBox="1"/>
                <p:nvPr/>
              </p:nvSpPr>
              <p:spPr>
                <a:xfrm>
                  <a:off x="2062480" y="5293361"/>
                  <a:ext cx="7406640" cy="12566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0=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𝓜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𝑘𝑜𝑛𝑠𝑜𝑙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tr-TR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32</m:t>
                                </m:r>
                              </m:sup>
                            </m:sSubSup>
                            <m:r>
                              <a:rPr lang="tr-TR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Sup>
                              <m:sSubSupPr>
                                <m:ctrlPr>
                                  <a:rPr lang="tr-TR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sSub>
                                  <m:sSubPr>
                                    <m:ctrlPr>
                                      <a:rPr lang="tr-T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tr-TR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sub>
                              <m:sup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34</m:t>
                                </m:r>
                              </m:sup>
                            </m:sSubSup>
                          </m:e>
                        </m:d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  <m:sSub>
                              <m:sSubPr>
                                <m:ctrlP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  <m:sup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32</m:t>
                            </m:r>
                          </m:sup>
                        </m:sSubSup>
                        <m:sSub>
                          <m:sSubPr>
                            <m:ctrlP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……..……………(2)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10.12−10.5+</m:t>
                        </m:r>
                        <m:d>
                          <m:d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1.33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+1.00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</m:e>
                        </m:d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+0.67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𝐸𝐼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dirty="0"/>
                </a:p>
                <a:p>
                  <a:endParaRPr lang="en-US" dirty="0"/>
                </a:p>
              </p:txBody>
            </p:sp>
          </mc:Choice>
          <mc:Fallback xmlns="">
            <p:sp>
              <p:nvSpPr>
                <p:cNvPr id="13" name="Metin kutusu 12">
                  <a:extLst>
                    <a:ext uri="{FF2B5EF4-FFF2-40B4-BE49-F238E27FC236}">
                      <a16:creationId xmlns:a16="http://schemas.microsoft.com/office/drawing/2014/main" id="{3DBF7F3B-BF85-2188-1478-7FDB3811C5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480" y="5293361"/>
                  <a:ext cx="7406640" cy="125669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Metin kutusu 13">
                  <a:extLst>
                    <a:ext uri="{FF2B5EF4-FFF2-40B4-BE49-F238E27FC236}">
                      <a16:creationId xmlns:a16="http://schemas.microsoft.com/office/drawing/2014/main" id="{C9764759-BC5B-AEB8-F01A-3879F98949AC}"/>
                    </a:ext>
                  </a:extLst>
                </p:cNvPr>
                <p:cNvSpPr txBox="1"/>
                <p:nvPr/>
              </p:nvSpPr>
              <p:spPr>
                <a:xfrm>
                  <a:off x="9834880" y="3647439"/>
                  <a:ext cx="1838960" cy="1995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/>
                    <a:t>1 ve 2 den</a:t>
                  </a:r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2.73</m:t>
                            </m:r>
                          </m:num>
                          <m:den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𝐸𝐼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𝑟𝑑</m:t>
                        </m:r>
                      </m:oMath>
                    </m:oMathPara>
                  </a14:m>
                  <a:endParaRPr lang="tr-TR" dirty="0"/>
                </a:p>
                <a:p>
                  <a:endParaRPr lang="tr-TR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tr-T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b="0" i="1" smtClean="0">
                                <a:latin typeface="Cambria Math" panose="02040503050406030204" pitchFamily="18" charset="0"/>
                              </a:rPr>
                              <m:t>0.61</m:t>
                            </m:r>
                          </m:num>
                          <m:den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𝐸𝐼</m:t>
                            </m:r>
                          </m:den>
                        </m:f>
                        <m:r>
                          <a:rPr lang="tr-TR" b="0" i="1" smtClean="0">
                            <a:latin typeface="Cambria Math" panose="02040503050406030204" pitchFamily="18" charset="0"/>
                          </a:rPr>
                          <m:t>𝑟𝑑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Metin kutusu 13">
                  <a:extLst>
                    <a:ext uri="{FF2B5EF4-FFF2-40B4-BE49-F238E27FC236}">
                      <a16:creationId xmlns:a16="http://schemas.microsoft.com/office/drawing/2014/main" id="{C9764759-BC5B-AEB8-F01A-3879F98949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4880" y="3647439"/>
                  <a:ext cx="1838960" cy="1995931"/>
                </a:xfrm>
                <a:prstGeom prst="rect">
                  <a:avLst/>
                </a:prstGeom>
                <a:blipFill>
                  <a:blip r:embed="rId7"/>
                  <a:stretch>
                    <a:fillRect l="-2649" t="-15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" name="Resim 9">
            <a:extLst>
              <a:ext uri="{FF2B5EF4-FFF2-40B4-BE49-F238E27FC236}">
                <a16:creationId xmlns:a16="http://schemas.microsoft.com/office/drawing/2014/main" id="{3A33049A-4D73-66E9-3DD5-E0D7011C2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4783" y="65795"/>
            <a:ext cx="4923987" cy="2495016"/>
          </a:xfrm>
          <a:prstGeom prst="rect">
            <a:avLst/>
          </a:prstGeom>
        </p:spPr>
      </p:pic>
      <p:cxnSp>
        <p:nvCxnSpPr>
          <p:cNvPr id="15" name="Düz Bağlayıcı 14">
            <a:extLst>
              <a:ext uri="{FF2B5EF4-FFF2-40B4-BE49-F238E27FC236}">
                <a16:creationId xmlns:a16="http://schemas.microsoft.com/office/drawing/2014/main" id="{FF872743-244D-EFB0-05E2-B229D2066F45}"/>
              </a:ext>
            </a:extLst>
          </p:cNvPr>
          <p:cNvCxnSpPr/>
          <p:nvPr/>
        </p:nvCxnSpPr>
        <p:spPr>
          <a:xfrm>
            <a:off x="1310326" y="1338606"/>
            <a:ext cx="0" cy="75414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Düz Bağlayıcı 15">
            <a:extLst>
              <a:ext uri="{FF2B5EF4-FFF2-40B4-BE49-F238E27FC236}">
                <a16:creationId xmlns:a16="http://schemas.microsoft.com/office/drawing/2014/main" id="{698E2F60-7F5A-047B-0655-C4DF3BFF4DBC}"/>
              </a:ext>
            </a:extLst>
          </p:cNvPr>
          <p:cNvCxnSpPr>
            <a:cxnSpLocks/>
          </p:cNvCxnSpPr>
          <p:nvPr/>
        </p:nvCxnSpPr>
        <p:spPr>
          <a:xfrm flipH="1">
            <a:off x="721046" y="1686351"/>
            <a:ext cx="59975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Yay 19">
            <a:extLst>
              <a:ext uri="{FF2B5EF4-FFF2-40B4-BE49-F238E27FC236}">
                <a16:creationId xmlns:a16="http://schemas.microsoft.com/office/drawing/2014/main" id="{1E6F3E35-50B9-4844-213A-1C49DC193DE6}"/>
              </a:ext>
            </a:extLst>
          </p:cNvPr>
          <p:cNvSpPr/>
          <p:nvPr/>
        </p:nvSpPr>
        <p:spPr>
          <a:xfrm rot="10800000">
            <a:off x="569334" y="159762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Yay 20">
            <a:extLst>
              <a:ext uri="{FF2B5EF4-FFF2-40B4-BE49-F238E27FC236}">
                <a16:creationId xmlns:a16="http://schemas.microsoft.com/office/drawing/2014/main" id="{4DEEE6E1-A01E-DC18-EB1B-2B7F494F2724}"/>
              </a:ext>
            </a:extLst>
          </p:cNvPr>
          <p:cNvSpPr/>
          <p:nvPr/>
        </p:nvSpPr>
        <p:spPr>
          <a:xfrm rot="17159560">
            <a:off x="1178934" y="123186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Yay 21">
            <a:extLst>
              <a:ext uri="{FF2B5EF4-FFF2-40B4-BE49-F238E27FC236}">
                <a16:creationId xmlns:a16="http://schemas.microsoft.com/office/drawing/2014/main" id="{C38DBDD7-3955-5977-3435-85C77B0257EC}"/>
              </a:ext>
            </a:extLst>
          </p:cNvPr>
          <p:cNvSpPr/>
          <p:nvPr/>
        </p:nvSpPr>
        <p:spPr>
          <a:xfrm rot="5581419">
            <a:off x="1178934" y="200402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Metin kutusu 22">
                <a:extLst>
                  <a:ext uri="{FF2B5EF4-FFF2-40B4-BE49-F238E27FC236}">
                    <a16:creationId xmlns:a16="http://schemas.microsoft.com/office/drawing/2014/main" id="{5EB90BBB-9124-18E6-53A1-6C41C924350C}"/>
                  </a:ext>
                </a:extLst>
              </p:cNvPr>
              <p:cNvSpPr txBox="1"/>
              <p:nvPr/>
            </p:nvSpPr>
            <p:spPr>
              <a:xfrm>
                <a:off x="294640" y="1239520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Metin kutusu 22">
                <a:extLst>
                  <a:ext uri="{FF2B5EF4-FFF2-40B4-BE49-F238E27FC236}">
                    <a16:creationId xmlns:a16="http://schemas.microsoft.com/office/drawing/2014/main" id="{5EB90BBB-9124-18E6-53A1-6C41C9243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40" y="1239520"/>
                <a:ext cx="69229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053666E7-ADAA-B7AC-7D34-D09051A0C16A}"/>
                  </a:ext>
                </a:extLst>
              </p:cNvPr>
              <p:cNvSpPr txBox="1"/>
              <p:nvPr/>
            </p:nvSpPr>
            <p:spPr>
              <a:xfrm>
                <a:off x="1391920" y="1117600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Metin kutusu 23">
                <a:extLst>
                  <a:ext uri="{FF2B5EF4-FFF2-40B4-BE49-F238E27FC236}">
                    <a16:creationId xmlns:a16="http://schemas.microsoft.com/office/drawing/2014/main" id="{053666E7-ADAA-B7AC-7D34-D09051A0C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1920" y="1117600"/>
                <a:ext cx="692293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762D803A-10AD-FC1E-8334-7B2981313A65}"/>
                  </a:ext>
                </a:extLst>
              </p:cNvPr>
              <p:cNvSpPr txBox="1"/>
              <p:nvPr/>
            </p:nvSpPr>
            <p:spPr>
              <a:xfrm>
                <a:off x="1351280" y="1981200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Metin kutusu 24">
                <a:extLst>
                  <a:ext uri="{FF2B5EF4-FFF2-40B4-BE49-F238E27FC236}">
                    <a16:creationId xmlns:a16="http://schemas.microsoft.com/office/drawing/2014/main" id="{762D803A-10AD-FC1E-8334-7B2981313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280" y="1981200"/>
                <a:ext cx="692293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Metin kutusu 25">
                <a:extLst>
                  <a:ext uri="{FF2B5EF4-FFF2-40B4-BE49-F238E27FC236}">
                    <a16:creationId xmlns:a16="http://schemas.microsoft.com/office/drawing/2014/main" id="{F8D0EE40-0D66-7F32-BD3F-398064B859F4}"/>
                  </a:ext>
                </a:extLst>
              </p:cNvPr>
              <p:cNvSpPr txBox="1"/>
              <p:nvPr/>
            </p:nvSpPr>
            <p:spPr>
              <a:xfrm>
                <a:off x="1095867" y="1453268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Metin kutusu 25">
                <a:extLst>
                  <a:ext uri="{FF2B5EF4-FFF2-40B4-BE49-F238E27FC236}">
                    <a16:creationId xmlns:a16="http://schemas.microsoft.com/office/drawing/2014/main" id="{F8D0EE40-0D66-7F32-BD3F-398064B85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867" y="1453268"/>
                <a:ext cx="69229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Resim 26">
            <a:extLst>
              <a:ext uri="{FF2B5EF4-FFF2-40B4-BE49-F238E27FC236}">
                <a16:creationId xmlns:a16="http://schemas.microsoft.com/office/drawing/2014/main" id="{D28DB138-A7DF-977D-40C1-90E61CFFAD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102" y="3393757"/>
            <a:ext cx="2809875" cy="1533525"/>
          </a:xfrm>
          <a:prstGeom prst="rect">
            <a:avLst/>
          </a:prstGeom>
        </p:spPr>
      </p:pic>
      <p:cxnSp>
        <p:nvCxnSpPr>
          <p:cNvPr id="28" name="Düz Bağlayıcı 27">
            <a:extLst>
              <a:ext uri="{FF2B5EF4-FFF2-40B4-BE49-F238E27FC236}">
                <a16:creationId xmlns:a16="http://schemas.microsoft.com/office/drawing/2014/main" id="{D1367AC9-5F5C-E4C4-D16B-48F587430B18}"/>
              </a:ext>
            </a:extLst>
          </p:cNvPr>
          <p:cNvCxnSpPr>
            <a:cxnSpLocks/>
          </p:cNvCxnSpPr>
          <p:nvPr/>
        </p:nvCxnSpPr>
        <p:spPr>
          <a:xfrm>
            <a:off x="7589206" y="4368591"/>
            <a:ext cx="0" cy="4064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Düz Bağlayıcı 28">
            <a:extLst>
              <a:ext uri="{FF2B5EF4-FFF2-40B4-BE49-F238E27FC236}">
                <a16:creationId xmlns:a16="http://schemas.microsoft.com/office/drawing/2014/main" id="{5552F587-865A-57C6-CE07-BA15B3840F9D}"/>
              </a:ext>
            </a:extLst>
          </p:cNvPr>
          <p:cNvCxnSpPr>
            <a:cxnSpLocks/>
          </p:cNvCxnSpPr>
          <p:nvPr/>
        </p:nvCxnSpPr>
        <p:spPr>
          <a:xfrm flipH="1">
            <a:off x="7579046" y="4368591"/>
            <a:ext cx="59975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Yay 30">
            <a:extLst>
              <a:ext uri="{FF2B5EF4-FFF2-40B4-BE49-F238E27FC236}">
                <a16:creationId xmlns:a16="http://schemas.microsoft.com/office/drawing/2014/main" id="{8CFA66D1-6F02-8E6A-FEBD-5944FFB71CE3}"/>
              </a:ext>
            </a:extLst>
          </p:cNvPr>
          <p:cNvSpPr/>
          <p:nvPr/>
        </p:nvSpPr>
        <p:spPr>
          <a:xfrm rot="211293">
            <a:off x="8047094" y="427986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Yay 31">
            <a:extLst>
              <a:ext uri="{FF2B5EF4-FFF2-40B4-BE49-F238E27FC236}">
                <a16:creationId xmlns:a16="http://schemas.microsoft.com/office/drawing/2014/main" id="{C86D6B77-8A5E-69D6-E6C2-C1534AACB845}"/>
              </a:ext>
            </a:extLst>
          </p:cNvPr>
          <p:cNvSpPr/>
          <p:nvPr/>
        </p:nvSpPr>
        <p:spPr>
          <a:xfrm rot="5581419">
            <a:off x="7457814" y="4686267"/>
            <a:ext cx="313499" cy="234108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FFFB2912-503D-4E22-E151-ABECE1FE7ABE}"/>
                  </a:ext>
                </a:extLst>
              </p:cNvPr>
              <p:cNvSpPr txBox="1"/>
              <p:nvPr/>
            </p:nvSpPr>
            <p:spPr>
              <a:xfrm>
                <a:off x="6817360" y="3795040"/>
                <a:ext cx="2255520" cy="380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𝑘𝑜𝑛𝑠𝑜𝑙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=−10.5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FFFB2912-503D-4E22-E151-ABECE1FE7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360" y="3795040"/>
                <a:ext cx="2255520" cy="38071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3A5F3E0C-8753-9B3D-169A-F6547F2A5C4D}"/>
                  </a:ext>
                </a:extLst>
              </p:cNvPr>
              <p:cNvSpPr txBox="1"/>
              <p:nvPr/>
            </p:nvSpPr>
            <p:spPr>
              <a:xfrm>
                <a:off x="8341360" y="4216400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3A5F3E0C-8753-9B3D-169A-F6547F2A5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0" y="4216400"/>
                <a:ext cx="69229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E46DBB64-0B13-9429-3674-38A59F6F9E9D}"/>
                  </a:ext>
                </a:extLst>
              </p:cNvPr>
              <p:cNvSpPr txBox="1"/>
              <p:nvPr/>
            </p:nvSpPr>
            <p:spPr>
              <a:xfrm>
                <a:off x="7630160" y="4663440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Metin kutusu 34">
                <a:extLst>
                  <a:ext uri="{FF2B5EF4-FFF2-40B4-BE49-F238E27FC236}">
                    <a16:creationId xmlns:a16="http://schemas.microsoft.com/office/drawing/2014/main" id="{E46DBB64-0B13-9429-3674-38A59F6F9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0160" y="4663440"/>
                <a:ext cx="692293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CD717ED0-504B-C058-E153-82CD3D16054B}"/>
                  </a:ext>
                </a:extLst>
              </p:cNvPr>
              <p:cNvSpPr txBox="1"/>
              <p:nvPr/>
            </p:nvSpPr>
            <p:spPr>
              <a:xfrm>
                <a:off x="7374747" y="4064388"/>
                <a:ext cx="6922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CD717ED0-504B-C058-E153-82CD3D160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4747" y="4064388"/>
                <a:ext cx="692293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Yay 37">
            <a:extLst>
              <a:ext uri="{FF2B5EF4-FFF2-40B4-BE49-F238E27FC236}">
                <a16:creationId xmlns:a16="http://schemas.microsoft.com/office/drawing/2014/main" id="{9D42D0F7-4101-5E4B-4469-F616B8FB70C4}"/>
              </a:ext>
            </a:extLst>
          </p:cNvPr>
          <p:cNvSpPr/>
          <p:nvPr/>
        </p:nvSpPr>
        <p:spPr>
          <a:xfrm rot="10800000">
            <a:off x="7244453" y="4178266"/>
            <a:ext cx="497466" cy="475013"/>
          </a:xfrm>
          <a:prstGeom prst="arc">
            <a:avLst>
              <a:gd name="adj1" fmla="val 16200000"/>
              <a:gd name="adj2" fmla="val 4925570"/>
            </a:avLst>
          </a:prstGeom>
          <a:ln w="254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Düz Bağlayıcı 38">
            <a:extLst>
              <a:ext uri="{FF2B5EF4-FFF2-40B4-BE49-F238E27FC236}">
                <a16:creationId xmlns:a16="http://schemas.microsoft.com/office/drawing/2014/main" id="{C69D1C26-179D-522B-39F7-A7D5E8D66E36}"/>
              </a:ext>
            </a:extLst>
          </p:cNvPr>
          <p:cNvCxnSpPr/>
          <p:nvPr/>
        </p:nvCxnSpPr>
        <p:spPr>
          <a:xfrm>
            <a:off x="4563513" y="437755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Düz Bağlayıcı 39">
            <a:extLst>
              <a:ext uri="{FF2B5EF4-FFF2-40B4-BE49-F238E27FC236}">
                <a16:creationId xmlns:a16="http://schemas.microsoft.com/office/drawing/2014/main" id="{11563F67-2373-AA34-0FC1-F089EFD1D6AF}"/>
              </a:ext>
            </a:extLst>
          </p:cNvPr>
          <p:cNvCxnSpPr/>
          <p:nvPr/>
        </p:nvCxnSpPr>
        <p:spPr>
          <a:xfrm>
            <a:off x="4146953" y="218299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Düz Bağlayıcı 40">
            <a:extLst>
              <a:ext uri="{FF2B5EF4-FFF2-40B4-BE49-F238E27FC236}">
                <a16:creationId xmlns:a16="http://schemas.microsoft.com/office/drawing/2014/main" id="{864F1C74-E959-A32C-6AB1-640399F678B3}"/>
              </a:ext>
            </a:extLst>
          </p:cNvPr>
          <p:cNvCxnSpPr/>
          <p:nvPr/>
        </p:nvCxnSpPr>
        <p:spPr>
          <a:xfrm>
            <a:off x="5406793" y="542403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Düz Bağlayıcı 41">
            <a:extLst>
              <a:ext uri="{FF2B5EF4-FFF2-40B4-BE49-F238E27FC236}">
                <a16:creationId xmlns:a16="http://schemas.microsoft.com/office/drawing/2014/main" id="{D0E0E031-6E5F-80D0-3A98-30127370DAC6}"/>
              </a:ext>
            </a:extLst>
          </p:cNvPr>
          <p:cNvCxnSpPr/>
          <p:nvPr/>
        </p:nvCxnSpPr>
        <p:spPr>
          <a:xfrm>
            <a:off x="5518553" y="2701157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019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BEBE3D61-12B5-61C6-D07C-381A59F05D5E}"/>
                  </a:ext>
                </a:extLst>
              </p:cNvPr>
              <p:cNvSpPr txBox="1"/>
              <p:nvPr/>
            </p:nvSpPr>
            <p:spPr>
              <a:xfrm>
                <a:off x="577130" y="1036319"/>
                <a:ext cx="6492240" cy="55394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𝓜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+0+0.89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2.73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=15.92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−13.50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1.78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2.73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+0=−8.65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.33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2.73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+0.67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0.61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=3.21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1.33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0.61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+0.67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2.73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=1.00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0+2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2.73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=5.44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=10.12+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d>
                        <m:d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0.61</m:t>
                              </m:r>
                            </m:num>
                            <m:den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𝐸𝐼</m:t>
                              </m:r>
                            </m:den>
                          </m:f>
                        </m:e>
                      </m:d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=9.5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BEBE3D61-12B5-61C6-D07C-381A59F05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30" y="1036319"/>
                <a:ext cx="6492240" cy="553940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etin kutusu 2">
            <a:extLst>
              <a:ext uri="{FF2B5EF4-FFF2-40B4-BE49-F238E27FC236}">
                <a16:creationId xmlns:a16="http://schemas.microsoft.com/office/drawing/2014/main" id="{5F2181D3-C205-DB93-5502-1900C780C768}"/>
              </a:ext>
            </a:extLst>
          </p:cNvPr>
          <p:cNvSpPr txBox="1"/>
          <p:nvPr/>
        </p:nvSpPr>
        <p:spPr>
          <a:xfrm>
            <a:off x="873760" y="468697"/>
            <a:ext cx="425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tr-TR" b="1" dirty="0"/>
              <a:t>Çubuk uç momentleri:</a:t>
            </a:r>
            <a:endParaRPr lang="en-US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CCEC81B-09DF-2FD0-4F1B-4BBCB2B5C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163" y="508860"/>
            <a:ext cx="5730441" cy="290365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C9F78B6-0787-3A8F-E2AF-1A96EC1CF8D6}"/>
                  </a:ext>
                </a:extLst>
              </p:cNvPr>
              <p:cNvSpPr txBox="1"/>
              <p:nvPr/>
            </p:nvSpPr>
            <p:spPr>
              <a:xfrm>
                <a:off x="8081815" y="3934692"/>
                <a:ext cx="3315854" cy="611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sSub>
                                <m:sSubPr>
                                  <m:ctrlPr>
                                    <a:rPr lang="tr-T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tr-TR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b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1.78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C9F78B6-0787-3A8F-E2AF-1A96EC1CF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815" y="3934692"/>
                <a:ext cx="3315854" cy="6117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740B094F-074B-B356-CC76-47AA29954D02}"/>
                  </a:ext>
                </a:extLst>
              </p:cNvPr>
              <p:cNvSpPr txBox="1"/>
              <p:nvPr/>
            </p:nvSpPr>
            <p:spPr>
              <a:xfrm>
                <a:off x="7878618" y="3389750"/>
                <a:ext cx="2632364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0.89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7" name="Metin kutusu 6">
                <a:extLst>
                  <a:ext uri="{FF2B5EF4-FFF2-40B4-BE49-F238E27FC236}">
                    <a16:creationId xmlns:a16="http://schemas.microsoft.com/office/drawing/2014/main" id="{740B094F-074B-B356-CC76-47AA29954D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618" y="3389750"/>
                <a:ext cx="2632364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9D536EFD-2BA9-9F13-B503-CCB3224ADC02}"/>
                  </a:ext>
                </a:extLst>
              </p:cNvPr>
              <p:cNvSpPr txBox="1"/>
              <p:nvPr/>
            </p:nvSpPr>
            <p:spPr>
              <a:xfrm>
                <a:off x="8137239" y="4433454"/>
                <a:ext cx="3149600" cy="611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=1.33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9D536EFD-2BA9-9F13-B503-CCB3224AD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7239" y="4433454"/>
                <a:ext cx="3149600" cy="6117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BEA00223-30E3-8DB0-C57A-2DB9E4379430}"/>
                  </a:ext>
                </a:extLst>
              </p:cNvPr>
              <p:cNvSpPr txBox="1"/>
              <p:nvPr/>
            </p:nvSpPr>
            <p:spPr>
              <a:xfrm>
                <a:off x="7970979" y="5747123"/>
                <a:ext cx="358371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p>
                      </m:sSubSup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  <m:sSubSup>
                        <m:sSubSup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b>
                        <m:sup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34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BEA00223-30E3-8DB0-C57A-2DB9E4379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0979" y="5747123"/>
                <a:ext cx="3583712" cy="6127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1A76240A-B6DF-4F5D-AAF0-017CB557B0D5}"/>
              </a:ext>
            </a:extLst>
          </p:cNvPr>
          <p:cNvCxnSpPr/>
          <p:nvPr/>
        </p:nvCxnSpPr>
        <p:spPr>
          <a:xfrm>
            <a:off x="8274108" y="6000725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10E703C5-ABAB-F955-5BF4-7BEA2C650BB2}"/>
                  </a:ext>
                </a:extLst>
              </p:cNvPr>
              <p:cNvSpPr txBox="1"/>
              <p:nvPr/>
            </p:nvSpPr>
            <p:spPr>
              <a:xfrm>
                <a:off x="7666185" y="4971270"/>
                <a:ext cx="3149600" cy="611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tr-T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  <m:sup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</m:sup>
                      </m:sSubSup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𝐸𝐼</m:t>
                      </m:r>
                    </m:oMath>
                  </m:oMathPara>
                </a14:m>
                <a:endParaRPr lang="tr-TR" dirty="0"/>
              </a:p>
            </p:txBody>
          </p:sp>
        </mc:Choice>
        <mc:Fallback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10E703C5-ABAB-F955-5BF4-7BEA2C650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6185" y="4971270"/>
                <a:ext cx="3149600" cy="61170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Düz Bağlayıcı 11">
            <a:extLst>
              <a:ext uri="{FF2B5EF4-FFF2-40B4-BE49-F238E27FC236}">
                <a16:creationId xmlns:a16="http://schemas.microsoft.com/office/drawing/2014/main" id="{F7AC8640-0B46-015E-766F-11243E8F9F6B}"/>
              </a:ext>
            </a:extLst>
          </p:cNvPr>
          <p:cNvCxnSpPr/>
          <p:nvPr/>
        </p:nvCxnSpPr>
        <p:spPr>
          <a:xfrm>
            <a:off x="8278727" y="5229491"/>
            <a:ext cx="213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820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etin kutusu 27">
            <a:extLst>
              <a:ext uri="{FF2B5EF4-FFF2-40B4-BE49-F238E27FC236}">
                <a16:creationId xmlns:a16="http://schemas.microsoft.com/office/drawing/2014/main" id="{132FB26C-0EB1-EE2E-AF1D-259538B93E94}"/>
              </a:ext>
            </a:extLst>
          </p:cNvPr>
          <p:cNvSpPr txBox="1"/>
          <p:nvPr/>
        </p:nvSpPr>
        <p:spPr>
          <a:xfrm>
            <a:off x="873760" y="468697"/>
            <a:ext cx="425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5"/>
            </a:pPr>
            <a:r>
              <a:rPr lang="tr-TR" b="1" dirty="0"/>
              <a:t>Dönüştürme:</a:t>
            </a:r>
            <a:endParaRPr lang="en-US" b="1" dirty="0"/>
          </a:p>
        </p:txBody>
      </p:sp>
      <p:grpSp>
        <p:nvGrpSpPr>
          <p:cNvPr id="17" name="Grup 16">
            <a:extLst>
              <a:ext uri="{FF2B5EF4-FFF2-40B4-BE49-F238E27FC236}">
                <a16:creationId xmlns:a16="http://schemas.microsoft.com/office/drawing/2014/main" id="{8B7A28A9-77AC-F078-661A-9B6C6A708B30}"/>
              </a:ext>
            </a:extLst>
          </p:cNvPr>
          <p:cNvGrpSpPr/>
          <p:nvPr/>
        </p:nvGrpSpPr>
        <p:grpSpPr>
          <a:xfrm>
            <a:off x="1182052" y="1261977"/>
            <a:ext cx="8581390" cy="4747663"/>
            <a:chOff x="1182052" y="1261977"/>
            <a:chExt cx="8581390" cy="4747663"/>
          </a:xfrm>
        </p:grpSpPr>
        <p:pic>
          <p:nvPicPr>
            <p:cNvPr id="2" name="Resim 1">
              <a:extLst>
                <a:ext uri="{FF2B5EF4-FFF2-40B4-BE49-F238E27FC236}">
                  <a16:creationId xmlns:a16="http://schemas.microsoft.com/office/drawing/2014/main" id="{EFD38A37-079E-A9C3-4D33-F7DB3BAA0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2052" y="3109595"/>
              <a:ext cx="561975" cy="781050"/>
            </a:xfrm>
            <a:prstGeom prst="rect">
              <a:avLst/>
            </a:prstGeom>
          </p:spPr>
        </p:pic>
        <p:pic>
          <p:nvPicPr>
            <p:cNvPr id="3" name="Resim 2">
              <a:extLst>
                <a:ext uri="{FF2B5EF4-FFF2-40B4-BE49-F238E27FC236}">
                  <a16:creationId xmlns:a16="http://schemas.microsoft.com/office/drawing/2014/main" id="{E5E33D49-0616-D417-5229-3DFE0A239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30182" y="3404552"/>
              <a:ext cx="1590675" cy="333375"/>
            </a:xfrm>
            <a:prstGeom prst="rect">
              <a:avLst/>
            </a:prstGeom>
          </p:spPr>
        </p:pic>
        <p:pic>
          <p:nvPicPr>
            <p:cNvPr id="4" name="Resim 3">
              <a:extLst>
                <a:ext uri="{FF2B5EF4-FFF2-40B4-BE49-F238E27FC236}">
                  <a16:creationId xmlns:a16="http://schemas.microsoft.com/office/drawing/2014/main" id="{951B60C4-BC22-5670-715A-7CA5F01E9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07012" y="3195320"/>
              <a:ext cx="495300" cy="609600"/>
            </a:xfrm>
            <a:prstGeom prst="rect">
              <a:avLst/>
            </a:prstGeom>
          </p:spPr>
        </p:pic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A18B8260-F107-911A-D10F-C848C5A0C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09552" y="1415415"/>
              <a:ext cx="638175" cy="552450"/>
            </a:xfrm>
            <a:prstGeom prst="rect">
              <a:avLst/>
            </a:prstGeom>
          </p:spPr>
        </p:pic>
        <p:pic>
          <p:nvPicPr>
            <p:cNvPr id="6" name="Resim 5">
              <a:extLst>
                <a:ext uri="{FF2B5EF4-FFF2-40B4-BE49-F238E27FC236}">
                  <a16:creationId xmlns:a16="http://schemas.microsoft.com/office/drawing/2014/main" id="{49F24033-C70E-BFDB-4963-A647200C6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98615" y="1415415"/>
              <a:ext cx="1314450" cy="723900"/>
            </a:xfrm>
            <a:prstGeom prst="rect">
              <a:avLst/>
            </a:prstGeom>
          </p:spPr>
        </p:pic>
        <p:pic>
          <p:nvPicPr>
            <p:cNvPr id="7" name="Resim 6">
              <a:extLst>
                <a:ext uri="{FF2B5EF4-FFF2-40B4-BE49-F238E27FC236}">
                  <a16:creationId xmlns:a16="http://schemas.microsoft.com/office/drawing/2014/main" id="{D56531A6-92FD-1181-1AFF-32104081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76226" y="4458335"/>
              <a:ext cx="504825" cy="400050"/>
            </a:xfrm>
            <a:prstGeom prst="rect">
              <a:avLst/>
            </a:prstGeom>
          </p:spPr>
        </p:pic>
        <p:pic>
          <p:nvPicPr>
            <p:cNvPr id="8" name="Resim 7">
              <a:extLst>
                <a:ext uri="{FF2B5EF4-FFF2-40B4-BE49-F238E27FC236}">
                  <a16:creationId xmlns:a16="http://schemas.microsoft.com/office/drawing/2014/main" id="{CEDF94A9-FD48-0510-3753-0B05824B0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60682" y="5400040"/>
              <a:ext cx="466725" cy="609600"/>
            </a:xfrm>
            <a:prstGeom prst="rect">
              <a:avLst/>
            </a:prstGeom>
          </p:spPr>
        </p:pic>
        <p:pic>
          <p:nvPicPr>
            <p:cNvPr id="9" name="Resim 8">
              <a:extLst>
                <a:ext uri="{FF2B5EF4-FFF2-40B4-BE49-F238E27FC236}">
                  <a16:creationId xmlns:a16="http://schemas.microsoft.com/office/drawing/2014/main" id="{486CF547-967A-372A-5715-71A46C516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91917" y="1364615"/>
              <a:ext cx="771525" cy="857250"/>
            </a:xfrm>
            <a:prstGeom prst="rect">
              <a:avLst/>
            </a:prstGeom>
          </p:spPr>
        </p:pic>
        <p:sp>
          <p:nvSpPr>
            <p:cNvPr id="10" name="Yay 9">
              <a:extLst>
                <a:ext uri="{FF2B5EF4-FFF2-40B4-BE49-F238E27FC236}">
                  <a16:creationId xmlns:a16="http://schemas.microsoft.com/office/drawing/2014/main" id="{CEC1526C-08A8-8676-77A0-8CB7A8C8E678}"/>
                </a:ext>
              </a:extLst>
            </p:cNvPr>
            <p:cNvSpPr/>
            <p:nvPr/>
          </p:nvSpPr>
          <p:spPr>
            <a:xfrm rot="703579">
              <a:off x="1636134" y="34264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Yay 10">
              <a:extLst>
                <a:ext uri="{FF2B5EF4-FFF2-40B4-BE49-F238E27FC236}">
                  <a16:creationId xmlns:a16="http://schemas.microsoft.com/office/drawing/2014/main" id="{F3D2A3F7-67B4-B2CF-3434-7E192F76FB33}"/>
                </a:ext>
              </a:extLst>
            </p:cNvPr>
            <p:cNvSpPr/>
            <p:nvPr/>
          </p:nvSpPr>
          <p:spPr>
            <a:xfrm rot="322776">
              <a:off x="4247254" y="34162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Yay 11">
              <a:extLst>
                <a:ext uri="{FF2B5EF4-FFF2-40B4-BE49-F238E27FC236}">
                  <a16:creationId xmlns:a16="http://schemas.microsoft.com/office/drawing/2014/main" id="{C75E99EE-6826-EEF1-10B6-F14A5C616391}"/>
                </a:ext>
              </a:extLst>
            </p:cNvPr>
            <p:cNvSpPr/>
            <p:nvPr/>
          </p:nvSpPr>
          <p:spPr>
            <a:xfrm rot="10800000">
              <a:off x="2570854" y="343658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A8F6052F-E221-B449-A33D-85CD652B1D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6221" y="1759861"/>
              <a:ext cx="69817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Yay 13">
              <a:extLst>
                <a:ext uri="{FF2B5EF4-FFF2-40B4-BE49-F238E27FC236}">
                  <a16:creationId xmlns:a16="http://schemas.microsoft.com/office/drawing/2014/main" id="{4AA62D6A-CCE5-26BB-C6B9-4063C85B8CD6}"/>
                </a:ext>
              </a:extLst>
            </p:cNvPr>
            <p:cNvSpPr/>
            <p:nvPr/>
          </p:nvSpPr>
          <p:spPr>
            <a:xfrm rot="10800000">
              <a:off x="5151494" y="34061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Yay 14">
              <a:extLst>
                <a:ext uri="{FF2B5EF4-FFF2-40B4-BE49-F238E27FC236}">
                  <a16:creationId xmlns:a16="http://schemas.microsoft.com/office/drawing/2014/main" id="{F0EAE85E-7B91-F7D9-BC3D-33A03E324F56}"/>
                </a:ext>
              </a:extLst>
            </p:cNvPr>
            <p:cNvSpPr/>
            <p:nvPr/>
          </p:nvSpPr>
          <p:spPr>
            <a:xfrm rot="322776">
              <a:off x="5832214" y="15366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Yay 15">
              <a:extLst>
                <a:ext uri="{FF2B5EF4-FFF2-40B4-BE49-F238E27FC236}">
                  <a16:creationId xmlns:a16="http://schemas.microsoft.com/office/drawing/2014/main" id="{B50AA11C-1C61-E651-667B-FB9FA26C0BC6}"/>
                </a:ext>
              </a:extLst>
            </p:cNvPr>
            <p:cNvSpPr/>
            <p:nvPr/>
          </p:nvSpPr>
          <p:spPr>
            <a:xfrm rot="10800000">
              <a:off x="6553574" y="15366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Yay 17">
              <a:extLst>
                <a:ext uri="{FF2B5EF4-FFF2-40B4-BE49-F238E27FC236}">
                  <a16:creationId xmlns:a16="http://schemas.microsoft.com/office/drawing/2014/main" id="{C7B49838-5C7A-67C8-8EEE-ADD062635EDE}"/>
                </a:ext>
              </a:extLst>
            </p:cNvPr>
            <p:cNvSpPr/>
            <p:nvPr/>
          </p:nvSpPr>
          <p:spPr>
            <a:xfrm rot="4867190">
              <a:off x="5385174" y="18313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Yay 18">
              <a:extLst>
                <a:ext uri="{FF2B5EF4-FFF2-40B4-BE49-F238E27FC236}">
                  <a16:creationId xmlns:a16="http://schemas.microsoft.com/office/drawing/2014/main" id="{AFE5E063-19F2-5F3D-7ACC-B80695C88F88}"/>
                </a:ext>
              </a:extLst>
            </p:cNvPr>
            <p:cNvSpPr/>
            <p:nvPr/>
          </p:nvSpPr>
          <p:spPr>
            <a:xfrm rot="10800000">
              <a:off x="5161654" y="15468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Yay 19">
              <a:extLst>
                <a:ext uri="{FF2B5EF4-FFF2-40B4-BE49-F238E27FC236}">
                  <a16:creationId xmlns:a16="http://schemas.microsoft.com/office/drawing/2014/main" id="{9CF36CEA-D1FB-10A9-1578-15EB7F9E735E}"/>
                </a:ext>
              </a:extLst>
            </p:cNvPr>
            <p:cNvSpPr/>
            <p:nvPr/>
          </p:nvSpPr>
          <p:spPr>
            <a:xfrm rot="6244264">
              <a:off x="5385174" y="37312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Yay 20">
              <a:extLst>
                <a:ext uri="{FF2B5EF4-FFF2-40B4-BE49-F238E27FC236}">
                  <a16:creationId xmlns:a16="http://schemas.microsoft.com/office/drawing/2014/main" id="{F7CC2B7F-6040-886D-93D4-40BAEDCC5D4C}"/>
                </a:ext>
              </a:extLst>
            </p:cNvPr>
            <p:cNvSpPr/>
            <p:nvPr/>
          </p:nvSpPr>
          <p:spPr>
            <a:xfrm rot="16499780">
              <a:off x="5395334" y="304034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Yay 21">
              <a:extLst>
                <a:ext uri="{FF2B5EF4-FFF2-40B4-BE49-F238E27FC236}">
                  <a16:creationId xmlns:a16="http://schemas.microsoft.com/office/drawing/2014/main" id="{12F3746D-6336-D35C-815F-0ECD0E033F7C}"/>
                </a:ext>
              </a:extLst>
            </p:cNvPr>
            <p:cNvSpPr/>
            <p:nvPr/>
          </p:nvSpPr>
          <p:spPr>
            <a:xfrm rot="15180818">
              <a:off x="5456294" y="427986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Resim 22">
              <a:extLst>
                <a:ext uri="{FF2B5EF4-FFF2-40B4-BE49-F238E27FC236}">
                  <a16:creationId xmlns:a16="http://schemas.microsoft.com/office/drawing/2014/main" id="{07C5CB28-A8FB-959B-49CE-1AF38CE03C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05106" y="2355215"/>
              <a:ext cx="504825" cy="400050"/>
            </a:xfrm>
            <a:prstGeom prst="rect">
              <a:avLst/>
            </a:prstGeom>
          </p:spPr>
        </p:pic>
        <p:sp>
          <p:nvSpPr>
            <p:cNvPr id="24" name="Yay 23">
              <a:extLst>
                <a:ext uri="{FF2B5EF4-FFF2-40B4-BE49-F238E27FC236}">
                  <a16:creationId xmlns:a16="http://schemas.microsoft.com/office/drawing/2014/main" id="{1DF7B260-AF86-4991-F9F9-5D609BDB44EA}"/>
                </a:ext>
              </a:extLst>
            </p:cNvPr>
            <p:cNvSpPr/>
            <p:nvPr/>
          </p:nvSpPr>
          <p:spPr>
            <a:xfrm rot="15786177">
              <a:off x="5385174" y="223770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Yay 24">
              <a:extLst>
                <a:ext uri="{FF2B5EF4-FFF2-40B4-BE49-F238E27FC236}">
                  <a16:creationId xmlns:a16="http://schemas.microsoft.com/office/drawing/2014/main" id="{9CF538E4-CA84-F6D5-8E22-7A5FB75BA723}"/>
                </a:ext>
              </a:extLst>
            </p:cNvPr>
            <p:cNvSpPr/>
            <p:nvPr/>
          </p:nvSpPr>
          <p:spPr>
            <a:xfrm rot="5812325">
              <a:off x="5395334" y="256282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Resim 25">
              <a:extLst>
                <a:ext uri="{FF2B5EF4-FFF2-40B4-BE49-F238E27FC236}">
                  <a16:creationId xmlns:a16="http://schemas.microsoft.com/office/drawing/2014/main" id="{400AB90B-FF74-580A-8CE2-29D7BEBA1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5400000">
              <a:off x="4400866" y="1511935"/>
              <a:ext cx="504825" cy="400050"/>
            </a:xfrm>
            <a:prstGeom prst="rect">
              <a:avLst/>
            </a:prstGeom>
          </p:spPr>
        </p:pic>
        <p:sp>
          <p:nvSpPr>
            <p:cNvPr id="27" name="Yay 26">
              <a:extLst>
                <a:ext uri="{FF2B5EF4-FFF2-40B4-BE49-F238E27FC236}">
                  <a16:creationId xmlns:a16="http://schemas.microsoft.com/office/drawing/2014/main" id="{4479DCDD-DEE9-ACFD-40A3-294DEE08DC37}"/>
                </a:ext>
              </a:extLst>
            </p:cNvPr>
            <p:cNvSpPr/>
            <p:nvPr/>
          </p:nvSpPr>
          <p:spPr>
            <a:xfrm rot="939027">
              <a:off x="4663814" y="1556987"/>
              <a:ext cx="313499" cy="234108"/>
            </a:xfrm>
            <a:prstGeom prst="arc">
              <a:avLst>
                <a:gd name="adj1" fmla="val 16200000"/>
                <a:gd name="adj2" fmla="val 4925570"/>
              </a:avLst>
            </a:prstGeom>
            <a:ln w="25400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Metin kutusu 28">
              <a:extLst>
                <a:ext uri="{FF2B5EF4-FFF2-40B4-BE49-F238E27FC236}">
                  <a16:creationId xmlns:a16="http://schemas.microsoft.com/office/drawing/2014/main" id="{562E4980-12AD-D007-35FB-BACFB8BFA05A}"/>
                </a:ext>
              </a:extLst>
            </p:cNvPr>
            <p:cNvSpPr txBox="1"/>
            <p:nvPr/>
          </p:nvSpPr>
          <p:spPr>
            <a:xfrm>
              <a:off x="5047646" y="1261977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10.5</a:t>
              </a:r>
              <a:endParaRPr lang="en-US" b="1" dirty="0"/>
            </a:p>
          </p:txBody>
        </p:sp>
        <p:sp>
          <p:nvSpPr>
            <p:cNvPr id="30" name="Metin kutusu 29">
              <a:extLst>
                <a:ext uri="{FF2B5EF4-FFF2-40B4-BE49-F238E27FC236}">
                  <a16:creationId xmlns:a16="http://schemas.microsoft.com/office/drawing/2014/main" id="{5B462848-9CB4-F820-0B49-C60DEEE7C2F0}"/>
                </a:ext>
              </a:extLst>
            </p:cNvPr>
            <p:cNvSpPr txBox="1"/>
            <p:nvPr/>
          </p:nvSpPr>
          <p:spPr>
            <a:xfrm>
              <a:off x="5636491" y="1282628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9.5</a:t>
              </a:r>
              <a:endParaRPr lang="en-US" b="1" dirty="0"/>
            </a:p>
          </p:txBody>
        </p:sp>
        <p:sp>
          <p:nvSpPr>
            <p:cNvPr id="31" name="Metin kutusu 30">
              <a:extLst>
                <a:ext uri="{FF2B5EF4-FFF2-40B4-BE49-F238E27FC236}">
                  <a16:creationId xmlns:a16="http://schemas.microsoft.com/office/drawing/2014/main" id="{0927E2FC-623F-548F-035D-831DE7866296}"/>
                </a:ext>
              </a:extLst>
            </p:cNvPr>
            <p:cNvSpPr txBox="1"/>
            <p:nvPr/>
          </p:nvSpPr>
          <p:spPr>
            <a:xfrm>
              <a:off x="4999922" y="2145673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1.0</a:t>
              </a:r>
              <a:endParaRPr lang="en-US" b="1" dirty="0"/>
            </a:p>
          </p:txBody>
        </p:sp>
        <p:sp>
          <p:nvSpPr>
            <p:cNvPr id="32" name="Metin kutusu 31">
              <a:extLst>
                <a:ext uri="{FF2B5EF4-FFF2-40B4-BE49-F238E27FC236}">
                  <a16:creationId xmlns:a16="http://schemas.microsoft.com/office/drawing/2014/main" id="{D6911A50-9FA7-D5FC-7A72-58222F134DAB}"/>
                </a:ext>
              </a:extLst>
            </p:cNvPr>
            <p:cNvSpPr txBox="1"/>
            <p:nvPr/>
          </p:nvSpPr>
          <p:spPr>
            <a:xfrm>
              <a:off x="2345086" y="3077429"/>
              <a:ext cx="711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15.92</a:t>
              </a:r>
              <a:endParaRPr lang="en-US" b="1" dirty="0"/>
            </a:p>
          </p:txBody>
        </p:sp>
        <p:sp>
          <p:nvSpPr>
            <p:cNvPr id="33" name="Metin kutusu 32">
              <a:extLst>
                <a:ext uri="{FF2B5EF4-FFF2-40B4-BE49-F238E27FC236}">
                  <a16:creationId xmlns:a16="http://schemas.microsoft.com/office/drawing/2014/main" id="{5C7CC50A-F50F-DB87-6985-202B0C085E58}"/>
                </a:ext>
              </a:extLst>
            </p:cNvPr>
            <p:cNvSpPr txBox="1"/>
            <p:nvPr/>
          </p:nvSpPr>
          <p:spPr>
            <a:xfrm>
              <a:off x="5647086" y="2491337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3.21</a:t>
              </a:r>
              <a:endParaRPr lang="en-US" b="1" dirty="0"/>
            </a:p>
          </p:txBody>
        </p: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586A2406-D1ED-0A49-D231-BB6DB93CCE9A}"/>
                </a:ext>
              </a:extLst>
            </p:cNvPr>
            <p:cNvSpPr txBox="1"/>
            <p:nvPr/>
          </p:nvSpPr>
          <p:spPr>
            <a:xfrm>
              <a:off x="4939419" y="4238600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5.44</a:t>
              </a:r>
              <a:endParaRPr lang="en-US" b="1" dirty="0"/>
            </a:p>
          </p:txBody>
        </p: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533A9E18-DC29-2D0D-DB72-8419A67E9FEE}"/>
                </a:ext>
              </a:extLst>
            </p:cNvPr>
            <p:cNvSpPr txBox="1"/>
            <p:nvPr/>
          </p:nvSpPr>
          <p:spPr>
            <a:xfrm>
              <a:off x="4124882" y="3142781"/>
              <a:ext cx="6811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8.65</a:t>
              </a:r>
              <a:endParaRPr lang="en-US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7EDABDDF-BDA5-D315-5E4F-CDF06A23B7F0}"/>
                  </a:ext>
                </a:extLst>
              </p:cNvPr>
              <p:cNvSpPr txBox="1"/>
              <p:nvPr/>
            </p:nvSpPr>
            <p:spPr>
              <a:xfrm>
                <a:off x="3718560" y="889281"/>
                <a:ext cx="2225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𝑘𝑜𝑛𝑠𝑜𝑙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=−10.5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Metin kutusu 35">
                <a:extLst>
                  <a:ext uri="{FF2B5EF4-FFF2-40B4-BE49-F238E27FC236}">
                    <a16:creationId xmlns:a16="http://schemas.microsoft.com/office/drawing/2014/main" id="{7EDABDDF-BDA5-D315-5E4F-CDF06A23B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560" y="889281"/>
                <a:ext cx="22250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Düz Ok Bağlayıcısı 36">
            <a:extLst>
              <a:ext uri="{FF2B5EF4-FFF2-40B4-BE49-F238E27FC236}">
                <a16:creationId xmlns:a16="http://schemas.microsoft.com/office/drawing/2014/main" id="{ADEE727F-440A-B60E-85F2-EB16A3EEF28C}"/>
              </a:ext>
            </a:extLst>
          </p:cNvPr>
          <p:cNvCxnSpPr>
            <a:cxnSpLocks/>
          </p:cNvCxnSpPr>
          <p:nvPr/>
        </p:nvCxnSpPr>
        <p:spPr>
          <a:xfrm flipV="1">
            <a:off x="2519261" y="347919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Düz Ok Bağlayıcısı 38">
            <a:extLst>
              <a:ext uri="{FF2B5EF4-FFF2-40B4-BE49-F238E27FC236}">
                <a16:creationId xmlns:a16="http://schemas.microsoft.com/office/drawing/2014/main" id="{8D7B0763-068F-6D80-E159-626F4B73C2CA}"/>
              </a:ext>
            </a:extLst>
          </p:cNvPr>
          <p:cNvCxnSpPr>
            <a:cxnSpLocks/>
          </p:cNvCxnSpPr>
          <p:nvPr/>
        </p:nvCxnSpPr>
        <p:spPr>
          <a:xfrm>
            <a:off x="2011261" y="346456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Düz Ok Bağlayıcısı 41">
            <a:extLst>
              <a:ext uri="{FF2B5EF4-FFF2-40B4-BE49-F238E27FC236}">
                <a16:creationId xmlns:a16="http://schemas.microsoft.com/office/drawing/2014/main" id="{C0B2993E-9D17-F6A5-9FAB-6E54C3C381E8}"/>
              </a:ext>
            </a:extLst>
          </p:cNvPr>
          <p:cNvCxnSpPr>
            <a:cxnSpLocks/>
          </p:cNvCxnSpPr>
          <p:nvPr/>
        </p:nvCxnSpPr>
        <p:spPr>
          <a:xfrm flipV="1">
            <a:off x="4358221" y="343855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Düz Ok Bağlayıcısı 42">
            <a:extLst>
              <a:ext uri="{FF2B5EF4-FFF2-40B4-BE49-F238E27FC236}">
                <a16:creationId xmlns:a16="http://schemas.microsoft.com/office/drawing/2014/main" id="{B01732C6-4DBB-504B-F7F3-49EAE49FAF99}"/>
              </a:ext>
            </a:extLst>
          </p:cNvPr>
          <p:cNvCxnSpPr>
            <a:cxnSpLocks/>
          </p:cNvCxnSpPr>
          <p:nvPr/>
        </p:nvCxnSpPr>
        <p:spPr>
          <a:xfrm>
            <a:off x="5069421" y="335280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Düz Ok Bağlayıcısı 43">
            <a:extLst>
              <a:ext uri="{FF2B5EF4-FFF2-40B4-BE49-F238E27FC236}">
                <a16:creationId xmlns:a16="http://schemas.microsoft.com/office/drawing/2014/main" id="{0A25D507-9F88-59EC-74A1-FCC13390EA33}"/>
              </a:ext>
            </a:extLst>
          </p:cNvPr>
          <p:cNvCxnSpPr>
            <a:cxnSpLocks/>
          </p:cNvCxnSpPr>
          <p:nvPr/>
        </p:nvCxnSpPr>
        <p:spPr>
          <a:xfrm>
            <a:off x="5364480" y="2178719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Düz Ok Bağlayıcısı 45">
            <a:extLst>
              <a:ext uri="{FF2B5EF4-FFF2-40B4-BE49-F238E27FC236}">
                <a16:creationId xmlns:a16="http://schemas.microsoft.com/office/drawing/2014/main" id="{D0F29514-F347-AFBC-EAE8-CE0383C0B3F4}"/>
              </a:ext>
            </a:extLst>
          </p:cNvPr>
          <p:cNvCxnSpPr>
            <a:cxnSpLocks/>
          </p:cNvCxnSpPr>
          <p:nvPr/>
        </p:nvCxnSpPr>
        <p:spPr>
          <a:xfrm flipH="1">
            <a:off x="5282781" y="1945039"/>
            <a:ext cx="4779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Düz Ok Bağlayıcısı 47">
            <a:extLst>
              <a:ext uri="{FF2B5EF4-FFF2-40B4-BE49-F238E27FC236}">
                <a16:creationId xmlns:a16="http://schemas.microsoft.com/office/drawing/2014/main" id="{024EE96A-1026-E845-C546-8AB9132EE33E}"/>
              </a:ext>
            </a:extLst>
          </p:cNvPr>
          <p:cNvCxnSpPr>
            <a:cxnSpLocks/>
          </p:cNvCxnSpPr>
          <p:nvPr/>
        </p:nvCxnSpPr>
        <p:spPr>
          <a:xfrm flipH="1">
            <a:off x="5118766" y="2888158"/>
            <a:ext cx="57041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Düz Ok Bağlayıcısı 49">
            <a:extLst>
              <a:ext uri="{FF2B5EF4-FFF2-40B4-BE49-F238E27FC236}">
                <a16:creationId xmlns:a16="http://schemas.microsoft.com/office/drawing/2014/main" id="{7F462DB6-4174-30BA-ACBF-E037ECBA2319}"/>
              </a:ext>
            </a:extLst>
          </p:cNvPr>
          <p:cNvCxnSpPr>
            <a:cxnSpLocks/>
          </p:cNvCxnSpPr>
          <p:nvPr/>
        </p:nvCxnSpPr>
        <p:spPr>
          <a:xfrm>
            <a:off x="5323840" y="2971199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Düz Ok Bağlayıcısı 50">
            <a:extLst>
              <a:ext uri="{FF2B5EF4-FFF2-40B4-BE49-F238E27FC236}">
                <a16:creationId xmlns:a16="http://schemas.microsoft.com/office/drawing/2014/main" id="{ADB83B79-67D2-6F4A-0D1D-BDAED0DB7972}"/>
              </a:ext>
            </a:extLst>
          </p:cNvPr>
          <p:cNvCxnSpPr>
            <a:cxnSpLocks/>
          </p:cNvCxnSpPr>
          <p:nvPr/>
        </p:nvCxnSpPr>
        <p:spPr>
          <a:xfrm flipV="1">
            <a:off x="6501981" y="154879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Düz Ok Bağlayıcısı 51">
            <a:extLst>
              <a:ext uri="{FF2B5EF4-FFF2-40B4-BE49-F238E27FC236}">
                <a16:creationId xmlns:a16="http://schemas.microsoft.com/office/drawing/2014/main" id="{BE6D813E-6F2A-8CD3-75B1-DD732125C406}"/>
              </a:ext>
            </a:extLst>
          </p:cNvPr>
          <p:cNvCxnSpPr>
            <a:cxnSpLocks/>
          </p:cNvCxnSpPr>
          <p:nvPr/>
        </p:nvCxnSpPr>
        <p:spPr>
          <a:xfrm>
            <a:off x="6187021" y="148336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Düz Ok Bağlayıcısı 52">
            <a:extLst>
              <a:ext uri="{FF2B5EF4-FFF2-40B4-BE49-F238E27FC236}">
                <a16:creationId xmlns:a16="http://schemas.microsoft.com/office/drawing/2014/main" id="{F8D9A2FF-A8E8-F421-01A6-53FFEE0FC53C}"/>
              </a:ext>
            </a:extLst>
          </p:cNvPr>
          <p:cNvCxnSpPr>
            <a:cxnSpLocks/>
          </p:cNvCxnSpPr>
          <p:nvPr/>
        </p:nvCxnSpPr>
        <p:spPr>
          <a:xfrm flipV="1">
            <a:off x="8168221" y="152847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Düz Ok Bağlayıcısı 53">
            <a:extLst>
              <a:ext uri="{FF2B5EF4-FFF2-40B4-BE49-F238E27FC236}">
                <a16:creationId xmlns:a16="http://schemas.microsoft.com/office/drawing/2014/main" id="{EEEDA053-3F4F-C99E-9B29-7E2BD9582DA2}"/>
              </a:ext>
            </a:extLst>
          </p:cNvPr>
          <p:cNvCxnSpPr>
            <a:cxnSpLocks/>
          </p:cNvCxnSpPr>
          <p:nvPr/>
        </p:nvCxnSpPr>
        <p:spPr>
          <a:xfrm>
            <a:off x="8787981" y="150368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Düz Ok Bağlayıcısı 54">
            <a:extLst>
              <a:ext uri="{FF2B5EF4-FFF2-40B4-BE49-F238E27FC236}">
                <a16:creationId xmlns:a16="http://schemas.microsoft.com/office/drawing/2014/main" id="{3463B3EB-783A-AF27-442B-C4602127CD3A}"/>
              </a:ext>
            </a:extLst>
          </p:cNvPr>
          <p:cNvCxnSpPr>
            <a:cxnSpLocks/>
          </p:cNvCxnSpPr>
          <p:nvPr/>
        </p:nvCxnSpPr>
        <p:spPr>
          <a:xfrm>
            <a:off x="5394960" y="4190399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Düz Ok Bağlayıcısı 55">
            <a:extLst>
              <a:ext uri="{FF2B5EF4-FFF2-40B4-BE49-F238E27FC236}">
                <a16:creationId xmlns:a16="http://schemas.microsoft.com/office/drawing/2014/main" id="{3A54C16F-26C7-418F-F1F3-DE997D6FBCCE}"/>
              </a:ext>
            </a:extLst>
          </p:cNvPr>
          <p:cNvCxnSpPr>
            <a:cxnSpLocks/>
          </p:cNvCxnSpPr>
          <p:nvPr/>
        </p:nvCxnSpPr>
        <p:spPr>
          <a:xfrm flipH="1">
            <a:off x="5271166" y="3802558"/>
            <a:ext cx="57041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Düz Ok Bağlayıcısı 56">
            <a:extLst>
              <a:ext uri="{FF2B5EF4-FFF2-40B4-BE49-F238E27FC236}">
                <a16:creationId xmlns:a16="http://schemas.microsoft.com/office/drawing/2014/main" id="{C70DBEC1-1C8A-FFA1-3E58-604AE7693E7D}"/>
              </a:ext>
            </a:extLst>
          </p:cNvPr>
          <p:cNvCxnSpPr>
            <a:cxnSpLocks/>
          </p:cNvCxnSpPr>
          <p:nvPr/>
        </p:nvCxnSpPr>
        <p:spPr>
          <a:xfrm flipH="1">
            <a:off x="5272621" y="4952399"/>
            <a:ext cx="47793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Düz Ok Bağlayıcısı 57">
            <a:extLst>
              <a:ext uri="{FF2B5EF4-FFF2-40B4-BE49-F238E27FC236}">
                <a16:creationId xmlns:a16="http://schemas.microsoft.com/office/drawing/2014/main" id="{6BB24B1F-788D-F402-B033-0A5DE47F8FB0}"/>
              </a:ext>
            </a:extLst>
          </p:cNvPr>
          <p:cNvCxnSpPr>
            <a:cxnSpLocks/>
          </p:cNvCxnSpPr>
          <p:nvPr/>
        </p:nvCxnSpPr>
        <p:spPr>
          <a:xfrm>
            <a:off x="5344160" y="5196239"/>
            <a:ext cx="4466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Düz Ok Bağlayıcısı 58">
            <a:extLst>
              <a:ext uri="{FF2B5EF4-FFF2-40B4-BE49-F238E27FC236}">
                <a16:creationId xmlns:a16="http://schemas.microsoft.com/office/drawing/2014/main" id="{3AFA9794-0893-1863-9714-93048382BF17}"/>
              </a:ext>
            </a:extLst>
          </p:cNvPr>
          <p:cNvCxnSpPr>
            <a:cxnSpLocks/>
          </p:cNvCxnSpPr>
          <p:nvPr/>
        </p:nvCxnSpPr>
        <p:spPr>
          <a:xfrm flipV="1">
            <a:off x="5008461" y="1548799"/>
            <a:ext cx="0" cy="4046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Düz Ok Bağlayıcısı 59">
            <a:extLst>
              <a:ext uri="{FF2B5EF4-FFF2-40B4-BE49-F238E27FC236}">
                <a16:creationId xmlns:a16="http://schemas.microsoft.com/office/drawing/2014/main" id="{709CE590-5208-BF8D-3123-18AF25F2BF83}"/>
              </a:ext>
            </a:extLst>
          </p:cNvPr>
          <p:cNvCxnSpPr>
            <a:cxnSpLocks/>
          </p:cNvCxnSpPr>
          <p:nvPr/>
        </p:nvCxnSpPr>
        <p:spPr>
          <a:xfrm>
            <a:off x="5120221" y="1544320"/>
            <a:ext cx="0" cy="4921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Metin kutusu 60">
                <a:extLst>
                  <a:ext uri="{FF2B5EF4-FFF2-40B4-BE49-F238E27FC236}">
                    <a16:creationId xmlns:a16="http://schemas.microsoft.com/office/drawing/2014/main" id="{0FD53840-42A0-D46C-8FC7-734E467CE0B6}"/>
                  </a:ext>
                </a:extLst>
              </p:cNvPr>
              <p:cNvSpPr txBox="1"/>
              <p:nvPr/>
            </p:nvSpPr>
            <p:spPr>
              <a:xfrm>
                <a:off x="1554234" y="3849056"/>
                <a:ext cx="13489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=9.81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Metin kutusu 60">
                <a:extLst>
                  <a:ext uri="{FF2B5EF4-FFF2-40B4-BE49-F238E27FC236}">
                    <a16:creationId xmlns:a16="http://schemas.microsoft.com/office/drawing/2014/main" id="{0FD53840-42A0-D46C-8FC7-734E467CE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234" y="3849056"/>
                <a:ext cx="134892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Metin kutusu 61">
                <a:extLst>
                  <a:ext uri="{FF2B5EF4-FFF2-40B4-BE49-F238E27FC236}">
                    <a16:creationId xmlns:a16="http://schemas.microsoft.com/office/drawing/2014/main" id="{F286F84C-C0FB-41EB-7214-9078D06D9129}"/>
                  </a:ext>
                </a:extLst>
              </p:cNvPr>
              <p:cNvSpPr txBox="1"/>
              <p:nvPr/>
            </p:nvSpPr>
            <p:spPr>
              <a:xfrm>
                <a:off x="3584331" y="3802559"/>
                <a:ext cx="1334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=8.19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Metin kutusu 61">
                <a:extLst>
                  <a:ext uri="{FF2B5EF4-FFF2-40B4-BE49-F238E27FC236}">
                    <a16:creationId xmlns:a16="http://schemas.microsoft.com/office/drawing/2014/main" id="{F286F84C-C0FB-41EB-7214-9078D06D9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331" y="3802559"/>
                <a:ext cx="133476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Metin kutusu 62">
                <a:extLst>
                  <a:ext uri="{FF2B5EF4-FFF2-40B4-BE49-F238E27FC236}">
                    <a16:creationId xmlns:a16="http://schemas.microsoft.com/office/drawing/2014/main" id="{99C4A433-D890-210B-46B1-356BD25B28C1}"/>
                  </a:ext>
                </a:extLst>
              </p:cNvPr>
              <p:cNvSpPr txBox="1"/>
              <p:nvPr/>
            </p:nvSpPr>
            <p:spPr>
              <a:xfrm>
                <a:off x="5675947" y="4903910"/>
                <a:ext cx="1314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=1.81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Metin kutusu 62">
                <a:extLst>
                  <a:ext uri="{FF2B5EF4-FFF2-40B4-BE49-F238E27FC236}">
                    <a16:creationId xmlns:a16="http://schemas.microsoft.com/office/drawing/2014/main" id="{99C4A433-D890-210B-46B1-356BD25B2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947" y="4903910"/>
                <a:ext cx="13144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Metin kutusu 63">
                <a:extLst>
                  <a:ext uri="{FF2B5EF4-FFF2-40B4-BE49-F238E27FC236}">
                    <a16:creationId xmlns:a16="http://schemas.microsoft.com/office/drawing/2014/main" id="{9EFA61CE-2A80-0568-93F9-7F3D17BA1FAE}"/>
                  </a:ext>
                </a:extLst>
              </p:cNvPr>
              <p:cNvSpPr txBox="1"/>
              <p:nvPr/>
            </p:nvSpPr>
            <p:spPr>
              <a:xfrm>
                <a:off x="5655627" y="3808095"/>
                <a:ext cx="1334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=1.81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4" name="Metin kutusu 63">
                <a:extLst>
                  <a:ext uri="{FF2B5EF4-FFF2-40B4-BE49-F238E27FC236}">
                    <a16:creationId xmlns:a16="http://schemas.microsoft.com/office/drawing/2014/main" id="{9EFA61CE-2A80-0568-93F9-7F3D17BA1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627" y="3808095"/>
                <a:ext cx="1334768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Metin kutusu 64">
                <a:extLst>
                  <a:ext uri="{FF2B5EF4-FFF2-40B4-BE49-F238E27FC236}">
                    <a16:creationId xmlns:a16="http://schemas.microsoft.com/office/drawing/2014/main" id="{108E8F63-F8D4-BE71-6A1E-180B7E445664}"/>
                  </a:ext>
                </a:extLst>
              </p:cNvPr>
              <p:cNvSpPr txBox="1"/>
              <p:nvPr/>
            </p:nvSpPr>
            <p:spPr>
              <a:xfrm>
                <a:off x="5823109" y="2755120"/>
                <a:ext cx="1314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=1.41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Metin kutusu 64">
                <a:extLst>
                  <a:ext uri="{FF2B5EF4-FFF2-40B4-BE49-F238E27FC236}">
                    <a16:creationId xmlns:a16="http://schemas.microsoft.com/office/drawing/2014/main" id="{108E8F63-F8D4-BE71-6A1E-180B7E445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109" y="2755120"/>
                <a:ext cx="1314433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Metin kutusu 65">
                <a:extLst>
                  <a:ext uri="{FF2B5EF4-FFF2-40B4-BE49-F238E27FC236}">
                    <a16:creationId xmlns:a16="http://schemas.microsoft.com/office/drawing/2014/main" id="{D2521A18-F668-0133-3957-3FFA99757214}"/>
                  </a:ext>
                </a:extLst>
              </p:cNvPr>
              <p:cNvSpPr txBox="1"/>
              <p:nvPr/>
            </p:nvSpPr>
            <p:spPr>
              <a:xfrm>
                <a:off x="5665787" y="1857375"/>
                <a:ext cx="1238501" cy="37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=1.41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Metin kutusu 65">
                <a:extLst>
                  <a:ext uri="{FF2B5EF4-FFF2-40B4-BE49-F238E27FC236}">
                    <a16:creationId xmlns:a16="http://schemas.microsoft.com/office/drawing/2014/main" id="{D2521A18-F668-0133-3957-3FFA99757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787" y="1857375"/>
                <a:ext cx="1238501" cy="37427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Metin kutusu 66">
                <a:extLst>
                  <a:ext uri="{FF2B5EF4-FFF2-40B4-BE49-F238E27FC236}">
                    <a16:creationId xmlns:a16="http://schemas.microsoft.com/office/drawing/2014/main" id="{87689141-D19A-864B-DCBC-BB6DE5464CBE}"/>
                  </a:ext>
                </a:extLst>
              </p:cNvPr>
              <p:cNvSpPr txBox="1"/>
              <p:nvPr/>
            </p:nvSpPr>
            <p:spPr>
              <a:xfrm>
                <a:off x="6051867" y="1072297"/>
                <a:ext cx="12614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=5.56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Metin kutusu 66">
                <a:extLst>
                  <a:ext uri="{FF2B5EF4-FFF2-40B4-BE49-F238E27FC236}">
                    <a16:creationId xmlns:a16="http://schemas.microsoft.com/office/drawing/2014/main" id="{87689141-D19A-864B-DCBC-BB6DE5464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867" y="1072297"/>
                <a:ext cx="1261476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Metin kutusu 67">
                <a:extLst>
                  <a:ext uri="{FF2B5EF4-FFF2-40B4-BE49-F238E27FC236}">
                    <a16:creationId xmlns:a16="http://schemas.microsoft.com/office/drawing/2014/main" id="{5C47B89D-1854-87A6-E5C5-8567E4F6A3B7}"/>
                  </a:ext>
                </a:extLst>
              </p:cNvPr>
              <p:cNvSpPr txBox="1"/>
              <p:nvPr/>
            </p:nvSpPr>
            <p:spPr>
              <a:xfrm>
                <a:off x="7886742" y="1183473"/>
                <a:ext cx="13144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=3.44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Metin kutusu 67">
                <a:extLst>
                  <a:ext uri="{FF2B5EF4-FFF2-40B4-BE49-F238E27FC236}">
                    <a16:creationId xmlns:a16="http://schemas.microsoft.com/office/drawing/2014/main" id="{5C47B89D-1854-87A6-E5C5-8567E4F6A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742" y="1183473"/>
                <a:ext cx="1314439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Metin kutusu 68">
                <a:extLst>
                  <a:ext uri="{FF2B5EF4-FFF2-40B4-BE49-F238E27FC236}">
                    <a16:creationId xmlns:a16="http://schemas.microsoft.com/office/drawing/2014/main" id="{6EBED45B-024F-396B-303C-A41FA01DE522}"/>
                  </a:ext>
                </a:extLst>
              </p:cNvPr>
              <p:cNvSpPr txBox="1"/>
              <p:nvPr/>
            </p:nvSpPr>
            <p:spPr>
              <a:xfrm>
                <a:off x="3556000" y="1798321"/>
                <a:ext cx="1603858" cy="369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𝑘𝑜𝑛𝑠𝑜𝑙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Metin kutusu 68">
                <a:extLst>
                  <a:ext uri="{FF2B5EF4-FFF2-40B4-BE49-F238E27FC236}">
                    <a16:creationId xmlns:a16="http://schemas.microsoft.com/office/drawing/2014/main" id="{6EBED45B-024F-396B-303C-A41FA01DE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0" y="1798321"/>
                <a:ext cx="1603858" cy="36933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Metin kutusu 69">
            <a:extLst>
              <a:ext uri="{FF2B5EF4-FFF2-40B4-BE49-F238E27FC236}">
                <a16:creationId xmlns:a16="http://schemas.microsoft.com/office/drawing/2014/main" id="{B6117CB8-ED4D-4CEE-5923-8556BAFA81EC}"/>
              </a:ext>
            </a:extLst>
          </p:cNvPr>
          <p:cNvSpPr txBox="1"/>
          <p:nvPr/>
        </p:nvSpPr>
        <p:spPr>
          <a:xfrm>
            <a:off x="6632171" y="1313108"/>
            <a:ext cx="68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9.5</a:t>
            </a:r>
            <a:endParaRPr lang="en-US" b="1" dirty="0"/>
          </a:p>
        </p:txBody>
      </p:sp>
      <p:sp>
        <p:nvSpPr>
          <p:cNvPr id="71" name="Metin kutusu 70">
            <a:extLst>
              <a:ext uri="{FF2B5EF4-FFF2-40B4-BE49-F238E27FC236}">
                <a16:creationId xmlns:a16="http://schemas.microsoft.com/office/drawing/2014/main" id="{5980EC2C-B46C-82C4-6E75-9A1590F05FA1}"/>
              </a:ext>
            </a:extLst>
          </p:cNvPr>
          <p:cNvSpPr txBox="1"/>
          <p:nvPr/>
        </p:nvSpPr>
        <p:spPr>
          <a:xfrm>
            <a:off x="1522126" y="3087589"/>
            <a:ext cx="711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15.92</a:t>
            </a:r>
            <a:endParaRPr lang="en-US" b="1" dirty="0"/>
          </a:p>
        </p:txBody>
      </p:sp>
      <p:sp>
        <p:nvSpPr>
          <p:cNvPr id="72" name="Metin kutusu 71">
            <a:extLst>
              <a:ext uri="{FF2B5EF4-FFF2-40B4-BE49-F238E27FC236}">
                <a16:creationId xmlns:a16="http://schemas.microsoft.com/office/drawing/2014/main" id="{9A3F375E-8C11-712D-4BE8-FB3679822713}"/>
              </a:ext>
            </a:extLst>
          </p:cNvPr>
          <p:cNvSpPr txBox="1"/>
          <p:nvPr/>
        </p:nvSpPr>
        <p:spPr>
          <a:xfrm>
            <a:off x="5738526" y="2968857"/>
            <a:ext cx="68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3.21</a:t>
            </a:r>
            <a:endParaRPr lang="en-US" b="1" dirty="0"/>
          </a:p>
        </p:txBody>
      </p:sp>
      <p:sp>
        <p:nvSpPr>
          <p:cNvPr id="74" name="Metin kutusu 73">
            <a:extLst>
              <a:ext uri="{FF2B5EF4-FFF2-40B4-BE49-F238E27FC236}">
                <a16:creationId xmlns:a16="http://schemas.microsoft.com/office/drawing/2014/main" id="{9565E34E-6F0D-71E6-2A72-B78EB3847ECC}"/>
              </a:ext>
            </a:extLst>
          </p:cNvPr>
          <p:cNvSpPr txBox="1"/>
          <p:nvPr/>
        </p:nvSpPr>
        <p:spPr>
          <a:xfrm>
            <a:off x="4919099" y="3811880"/>
            <a:ext cx="68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5.44</a:t>
            </a:r>
            <a:endParaRPr lang="en-US" b="1" dirty="0"/>
          </a:p>
        </p:txBody>
      </p:sp>
      <p:sp>
        <p:nvSpPr>
          <p:cNvPr id="75" name="Metin kutusu 74">
            <a:extLst>
              <a:ext uri="{FF2B5EF4-FFF2-40B4-BE49-F238E27FC236}">
                <a16:creationId xmlns:a16="http://schemas.microsoft.com/office/drawing/2014/main" id="{CA0CBDC3-08D7-78BD-3444-ADDD2FC8E8E2}"/>
              </a:ext>
            </a:extLst>
          </p:cNvPr>
          <p:cNvSpPr txBox="1"/>
          <p:nvPr/>
        </p:nvSpPr>
        <p:spPr>
          <a:xfrm>
            <a:off x="5060882" y="1901833"/>
            <a:ext cx="681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1.0</a:t>
            </a:r>
            <a:endParaRPr lang="en-US" sz="1400" b="1" dirty="0"/>
          </a:p>
        </p:txBody>
      </p:sp>
      <p:sp>
        <p:nvSpPr>
          <p:cNvPr id="76" name="Metin kutusu 75">
            <a:extLst>
              <a:ext uri="{FF2B5EF4-FFF2-40B4-BE49-F238E27FC236}">
                <a16:creationId xmlns:a16="http://schemas.microsoft.com/office/drawing/2014/main" id="{BA633737-34D7-715F-D3E3-C22899560B9E}"/>
              </a:ext>
            </a:extLst>
          </p:cNvPr>
          <p:cNvSpPr txBox="1"/>
          <p:nvPr/>
        </p:nvSpPr>
        <p:spPr>
          <a:xfrm>
            <a:off x="4998642" y="3122461"/>
            <a:ext cx="68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8.65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25331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A889A4A-0806-B562-99C1-14F5D57CC7F4}"/>
              </a:ext>
            </a:extLst>
          </p:cNvPr>
          <p:cNvSpPr txBox="1"/>
          <p:nvPr/>
        </p:nvSpPr>
        <p:spPr>
          <a:xfrm>
            <a:off x="2113280" y="1351280"/>
            <a:ext cx="346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6"/>
            </a:pPr>
            <a:r>
              <a:rPr lang="tr-TR" b="1" dirty="0"/>
              <a:t>kesme kuvvetleri hesabı: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9B58F054-31C7-3AC0-1CE2-DA3629F67605}"/>
                  </a:ext>
                </a:extLst>
              </p:cNvPr>
              <p:cNvSpPr txBox="1"/>
              <p:nvPr/>
            </p:nvSpPr>
            <p:spPr>
              <a:xfrm>
                <a:off x="1117600" y="2944724"/>
                <a:ext cx="10454640" cy="328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012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=9+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15.92−8.65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=9.81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=−9+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15.92−8.65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=−8.19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sub>
                          </m:sSub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3.21+1.00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=1.41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=4.5+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9.5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=5.56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  <m:sSub>
                        <m:sSub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43</m:t>
                          </m:r>
                        </m:sub>
                      </m:sSub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4.5+</m:t>
                      </m:r>
                      <m:f>
                        <m:fPr>
                          <m:ctrlPr>
                            <a:rPr lang="tr-T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9.5</m:t>
                          </m:r>
                        </m:num>
                        <m:den>
                          <m:r>
                            <a:rPr lang="tr-TR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tr-TR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−3.44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tr-TR" dirty="0"/>
              </a:p>
              <a:p>
                <a:endParaRPr lang="tr-T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sub>
                          </m:sSub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5.44</m:t>
                          </m:r>
                        </m:num>
                        <m:den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=1.81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tr-TR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9B58F054-31C7-3AC0-1CE2-DA3629F67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2944724"/>
                <a:ext cx="10454640" cy="32857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Resim 4">
            <a:extLst>
              <a:ext uri="{FF2B5EF4-FFF2-40B4-BE49-F238E27FC236}">
                <a16:creationId xmlns:a16="http://schemas.microsoft.com/office/drawing/2014/main" id="{815E4E78-557B-B6C5-EF20-30D109B09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893" y="75221"/>
            <a:ext cx="5730441" cy="29036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439802CF-5900-8F0F-03C0-7B2D1F1B0B80}"/>
                  </a:ext>
                </a:extLst>
              </p:cNvPr>
              <p:cNvSpPr txBox="1"/>
              <p:nvPr/>
            </p:nvSpPr>
            <p:spPr>
              <a:xfrm>
                <a:off x="4124960" y="5933441"/>
                <a:ext cx="5120516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𝑘𝑜𝑛𝑠𝑜𝑙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=2+1∗3=5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Metin kutusu 3">
                <a:extLst>
                  <a:ext uri="{FF2B5EF4-FFF2-40B4-BE49-F238E27FC236}">
                    <a16:creationId xmlns:a16="http://schemas.microsoft.com/office/drawing/2014/main" id="{439802CF-5900-8F0F-03C0-7B2D1F1B0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960" y="5933441"/>
                <a:ext cx="512051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6199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up 27">
            <a:extLst>
              <a:ext uri="{FF2B5EF4-FFF2-40B4-BE49-F238E27FC236}">
                <a16:creationId xmlns:a16="http://schemas.microsoft.com/office/drawing/2014/main" id="{8478B557-4447-5C3F-35A6-FD9C2BAB39A5}"/>
              </a:ext>
            </a:extLst>
          </p:cNvPr>
          <p:cNvGrpSpPr/>
          <p:nvPr/>
        </p:nvGrpSpPr>
        <p:grpSpPr>
          <a:xfrm>
            <a:off x="955039" y="2606199"/>
            <a:ext cx="10972801" cy="3666020"/>
            <a:chOff x="955039" y="975362"/>
            <a:chExt cx="10972801" cy="36660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Metin kutusu 1">
                  <a:extLst>
                    <a:ext uri="{FF2B5EF4-FFF2-40B4-BE49-F238E27FC236}">
                      <a16:creationId xmlns:a16="http://schemas.microsoft.com/office/drawing/2014/main" id="{22A13365-866E-1D4C-E972-A9AF642C0754}"/>
                    </a:ext>
                  </a:extLst>
                </p:cNvPr>
                <p:cNvSpPr txBox="1"/>
                <p:nvPr/>
              </p:nvSpPr>
              <p:spPr>
                <a:xfrm>
                  <a:off x="1361439" y="975362"/>
                  <a:ext cx="7439025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buFont typeface="+mj-lt"/>
                    <a:buAutoNum type="arabicPeriod" startAt="7"/>
                  </a:pPr>
                  <a:r>
                    <a:rPr lang="tr-TR" b="1" dirty="0"/>
                    <a:t>Normal  kuvvetlerin hesabı:</a:t>
                  </a:r>
                </a:p>
                <a:p>
                  <a:endParaRPr lang="tr-TR" dirty="0"/>
                </a:p>
                <a:p>
                  <a:r>
                    <a:rPr lang="tr-TR" dirty="0"/>
                    <a:t>3. Düğüm noktası    </a:t>
                  </a:r>
                  <a14:m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  <m:r>
                        <a:rPr lang="tr-TR" b="0" i="1" smtClean="0">
                          <a:latin typeface="Cambria Math" panose="02040503050406030204" pitchFamily="18" charset="0"/>
                        </a:rPr>
                        <m:t>=0  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   </m:t>
                      </m:r>
                      <m:sSub>
                        <m:sSubPr>
                          <m:ctrlP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=−10.56 </m:t>
                      </m:r>
                      <m:r>
                        <a:rPr lang="tr-T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tr-T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  <m:sSub>
                            <m:sSubPr>
                              <m:ctrlP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tr-T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tr-T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34</m:t>
                              </m:r>
                            </m:sub>
                          </m:sSub>
                          <m:r>
                            <a:rPr lang="tr-T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1.41 </m:t>
                          </m:r>
                          <m:r>
                            <a:rPr lang="tr-T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Metin kutusu 1">
                  <a:extLst>
                    <a:ext uri="{FF2B5EF4-FFF2-40B4-BE49-F238E27FC236}">
                      <a16:creationId xmlns:a16="http://schemas.microsoft.com/office/drawing/2014/main" id="{22A13365-866E-1D4C-E972-A9AF642C07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61439" y="975362"/>
                  <a:ext cx="7439025" cy="923330"/>
                </a:xfrm>
                <a:prstGeom prst="rect">
                  <a:avLst/>
                </a:prstGeom>
                <a:blipFill>
                  <a:blip r:embed="rId2"/>
                  <a:stretch>
                    <a:fillRect l="-655" t="-3974" b="-7417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" name="Resim 2">
              <a:extLst>
                <a:ext uri="{FF2B5EF4-FFF2-40B4-BE49-F238E27FC236}">
                  <a16:creationId xmlns:a16="http://schemas.microsoft.com/office/drawing/2014/main" id="{EF3677DA-CB3B-F985-0D48-467EF456C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23985" y="1356360"/>
              <a:ext cx="1276350" cy="914400"/>
            </a:xfrm>
            <a:prstGeom prst="rect">
              <a:avLst/>
            </a:prstGeom>
          </p:spPr>
        </p:pic>
        <p:cxnSp>
          <p:nvCxnSpPr>
            <p:cNvPr id="4" name="Düz Ok Bağlayıcısı 3">
              <a:extLst>
                <a:ext uri="{FF2B5EF4-FFF2-40B4-BE49-F238E27FC236}">
                  <a16:creationId xmlns:a16="http://schemas.microsoft.com/office/drawing/2014/main" id="{226CBB07-8B49-36DD-43C8-BCB8E7C18607}"/>
                </a:ext>
              </a:extLst>
            </p:cNvPr>
            <p:cNvCxnSpPr>
              <a:cxnSpLocks/>
            </p:cNvCxnSpPr>
            <p:nvPr/>
          </p:nvCxnSpPr>
          <p:spPr>
            <a:xfrm>
              <a:off x="9062720" y="15666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Düz Ok Bağlayıcısı 4">
              <a:extLst>
                <a:ext uri="{FF2B5EF4-FFF2-40B4-BE49-F238E27FC236}">
                  <a16:creationId xmlns:a16="http://schemas.microsoft.com/office/drawing/2014/main" id="{91089EA2-9D58-89AF-7EA3-C1918E3A531C}"/>
                </a:ext>
              </a:extLst>
            </p:cNvPr>
            <p:cNvCxnSpPr>
              <a:cxnSpLocks/>
            </p:cNvCxnSpPr>
            <p:nvPr/>
          </p:nvCxnSpPr>
          <p:spPr>
            <a:xfrm>
              <a:off x="10363200" y="155645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Düz Ok Bağlayıcısı 5">
              <a:extLst>
                <a:ext uri="{FF2B5EF4-FFF2-40B4-BE49-F238E27FC236}">
                  <a16:creationId xmlns:a16="http://schemas.microsoft.com/office/drawing/2014/main" id="{D0CECD15-DBAD-FE05-CFA7-B4DC8F7BCEEF}"/>
                </a:ext>
              </a:extLst>
            </p:cNvPr>
            <p:cNvCxnSpPr>
              <a:cxnSpLocks/>
            </p:cNvCxnSpPr>
            <p:nvPr/>
          </p:nvCxnSpPr>
          <p:spPr>
            <a:xfrm>
              <a:off x="9865360" y="23794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Düz Ok Bağlayıcısı 6">
              <a:extLst>
                <a:ext uri="{FF2B5EF4-FFF2-40B4-BE49-F238E27FC236}">
                  <a16:creationId xmlns:a16="http://schemas.microsoft.com/office/drawing/2014/main" id="{5DF24947-E721-F7B5-C23F-44811395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546080" y="1729171"/>
              <a:ext cx="51816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Düz Ok Bağlayıcısı 7">
              <a:extLst>
                <a:ext uri="{FF2B5EF4-FFF2-40B4-BE49-F238E27FC236}">
                  <a16:creationId xmlns:a16="http://schemas.microsoft.com/office/drawing/2014/main" id="{C28BA2E1-0FFC-AF69-C67A-FDA157F3EB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40240" y="2318451"/>
              <a:ext cx="56896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BFFB4525-1F32-2F27-CDF1-28D53D878DAC}"/>
                </a:ext>
              </a:extLst>
            </p:cNvPr>
            <p:cNvSpPr txBox="1"/>
            <p:nvPr/>
          </p:nvSpPr>
          <p:spPr>
            <a:xfrm>
              <a:off x="10310696" y="1891732"/>
              <a:ext cx="7535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5.56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9CD8B88B-504D-7B9B-4846-10D2FF8F4430}"/>
                </a:ext>
              </a:extLst>
            </p:cNvPr>
            <p:cNvSpPr txBox="1"/>
            <p:nvPr/>
          </p:nvSpPr>
          <p:spPr>
            <a:xfrm>
              <a:off x="8867977" y="2135570"/>
              <a:ext cx="7738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1.41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12" name="Metin kutusu 11">
              <a:extLst>
                <a:ext uri="{FF2B5EF4-FFF2-40B4-BE49-F238E27FC236}">
                  <a16:creationId xmlns:a16="http://schemas.microsoft.com/office/drawing/2014/main" id="{1BD62EE2-7621-8BD6-FF1D-2EEBE6697B18}"/>
                </a:ext>
              </a:extLst>
            </p:cNvPr>
            <p:cNvSpPr txBox="1"/>
            <p:nvPr/>
          </p:nvSpPr>
          <p:spPr>
            <a:xfrm>
              <a:off x="9904297" y="2643571"/>
              <a:ext cx="77386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N</a:t>
              </a:r>
              <a:r>
                <a:rPr lang="tr-TR" b="1" baseline="-25000" dirty="0"/>
                <a:t>32</a:t>
              </a:r>
              <a:r>
                <a:rPr lang="tr-TR" b="1" dirty="0"/>
                <a:t> 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pic>
          <p:nvPicPr>
            <p:cNvPr id="13" name="Resim 12">
              <a:extLst>
                <a:ext uri="{FF2B5EF4-FFF2-40B4-BE49-F238E27FC236}">
                  <a16:creationId xmlns:a16="http://schemas.microsoft.com/office/drawing/2014/main" id="{A10282D5-429B-4D07-0912-F15913F5D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6875" y="2471102"/>
              <a:ext cx="933450" cy="676275"/>
            </a:xfrm>
            <a:prstGeom prst="rect">
              <a:avLst/>
            </a:prstGeom>
          </p:spPr>
        </p:pic>
        <p:cxnSp>
          <p:nvCxnSpPr>
            <p:cNvPr id="14" name="Düz Ok Bağlayıcısı 13">
              <a:extLst>
                <a:ext uri="{FF2B5EF4-FFF2-40B4-BE49-F238E27FC236}">
                  <a16:creationId xmlns:a16="http://schemas.microsoft.com/office/drawing/2014/main" id="{4E3B5BCF-8A57-0ABF-3C87-6E2CFD0F4DD6}"/>
                </a:ext>
              </a:extLst>
            </p:cNvPr>
            <p:cNvCxnSpPr>
              <a:cxnSpLocks/>
            </p:cNvCxnSpPr>
            <p:nvPr/>
          </p:nvCxnSpPr>
          <p:spPr>
            <a:xfrm>
              <a:off x="3119120" y="2420051"/>
              <a:ext cx="51816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Düz Ok Bağlayıcısı 14">
              <a:extLst>
                <a:ext uri="{FF2B5EF4-FFF2-40B4-BE49-F238E27FC236}">
                  <a16:creationId xmlns:a16="http://schemas.microsoft.com/office/drawing/2014/main" id="{B6D270CB-D787-34AC-C5E7-116640BDA1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8160" y="3202371"/>
              <a:ext cx="56896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Düz Ok Bağlayıcısı 15">
              <a:extLst>
                <a:ext uri="{FF2B5EF4-FFF2-40B4-BE49-F238E27FC236}">
                  <a16:creationId xmlns:a16="http://schemas.microsoft.com/office/drawing/2014/main" id="{2BF6EB35-4A2F-A8AE-989D-01F164F1766D}"/>
                </a:ext>
              </a:extLst>
            </p:cNvPr>
            <p:cNvCxnSpPr>
              <a:cxnSpLocks/>
            </p:cNvCxnSpPr>
            <p:nvPr/>
          </p:nvCxnSpPr>
          <p:spPr>
            <a:xfrm>
              <a:off x="3373120" y="304997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Düz Ok Bağlayıcısı 16">
              <a:extLst>
                <a:ext uri="{FF2B5EF4-FFF2-40B4-BE49-F238E27FC236}">
                  <a16:creationId xmlns:a16="http://schemas.microsoft.com/office/drawing/2014/main" id="{6E21FBA9-084F-A01E-68D3-371D3E3E63C9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194253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Düz Ok Bağlayıcısı 17">
              <a:extLst>
                <a:ext uri="{FF2B5EF4-FFF2-40B4-BE49-F238E27FC236}">
                  <a16:creationId xmlns:a16="http://schemas.microsoft.com/office/drawing/2014/main" id="{47F563AA-2C7A-BCD8-3138-421668197B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86000" y="2755331"/>
              <a:ext cx="56896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Ok Bağlayıcısı 18">
              <a:extLst>
                <a:ext uri="{FF2B5EF4-FFF2-40B4-BE49-F238E27FC236}">
                  <a16:creationId xmlns:a16="http://schemas.microsoft.com/office/drawing/2014/main" id="{C0B6893B-F82F-41D9-C653-BA0AE4C6BC0A}"/>
                </a:ext>
              </a:extLst>
            </p:cNvPr>
            <p:cNvCxnSpPr>
              <a:cxnSpLocks/>
            </p:cNvCxnSpPr>
            <p:nvPr/>
          </p:nvCxnSpPr>
          <p:spPr>
            <a:xfrm>
              <a:off x="2905760" y="2531811"/>
              <a:ext cx="0" cy="4572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994578BF-11C4-43EE-1A9D-9831B26BB4DA}"/>
                </a:ext>
              </a:extLst>
            </p:cNvPr>
            <p:cNvSpPr txBox="1"/>
            <p:nvPr/>
          </p:nvSpPr>
          <p:spPr>
            <a:xfrm>
              <a:off x="1837257" y="2511491"/>
              <a:ext cx="6817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N</a:t>
              </a:r>
              <a:r>
                <a:rPr lang="tr-TR" b="1" baseline="-25000" dirty="0"/>
                <a:t>21</a:t>
              </a:r>
              <a:r>
                <a:rPr lang="tr-TR" b="1" dirty="0"/>
                <a:t> 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6F840264-5F54-6FF2-605B-3FDCC96202A3}"/>
                </a:ext>
              </a:extLst>
            </p:cNvPr>
            <p:cNvSpPr txBox="1"/>
            <p:nvPr/>
          </p:nvSpPr>
          <p:spPr>
            <a:xfrm>
              <a:off x="3351097" y="1912466"/>
              <a:ext cx="101750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10.56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8962913A-3E6B-D26C-5E29-5412BD1444A0}"/>
                </a:ext>
              </a:extLst>
            </p:cNvPr>
            <p:cNvSpPr txBox="1"/>
            <p:nvPr/>
          </p:nvSpPr>
          <p:spPr>
            <a:xfrm>
              <a:off x="3605097" y="2237170"/>
              <a:ext cx="7738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1.41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38F7A5A1-CDCC-F860-6820-4B0A77CF084F}"/>
                </a:ext>
              </a:extLst>
            </p:cNvPr>
            <p:cNvSpPr txBox="1"/>
            <p:nvPr/>
          </p:nvSpPr>
          <p:spPr>
            <a:xfrm>
              <a:off x="3503497" y="2867090"/>
              <a:ext cx="7738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1.81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6C6D1377-3612-F10D-61D8-434577045D6A}"/>
                </a:ext>
              </a:extLst>
            </p:cNvPr>
            <p:cNvSpPr txBox="1"/>
            <p:nvPr/>
          </p:nvSpPr>
          <p:spPr>
            <a:xfrm>
              <a:off x="2345257" y="2887410"/>
              <a:ext cx="77386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8.19 t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39F82803-9FB3-4EA8-83BC-74CE7C692D0F}"/>
                </a:ext>
              </a:extLst>
            </p:cNvPr>
            <p:cNvSpPr txBox="1"/>
            <p:nvPr/>
          </p:nvSpPr>
          <p:spPr>
            <a:xfrm>
              <a:off x="11206479" y="1525970"/>
              <a:ext cx="72136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N</a:t>
              </a:r>
              <a:r>
                <a:rPr lang="tr-TR" b="1" baseline="-25000" dirty="0"/>
                <a:t>34</a:t>
              </a:r>
              <a:r>
                <a:rPr lang="tr-TR" b="1" dirty="0"/>
                <a:t> 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p:sp>
          <p:nvSpPr>
            <p:cNvPr id="26" name="Metin kutusu 25">
              <a:extLst>
                <a:ext uri="{FF2B5EF4-FFF2-40B4-BE49-F238E27FC236}">
                  <a16:creationId xmlns:a16="http://schemas.microsoft.com/office/drawing/2014/main" id="{3CB54C54-5A0A-F903-9559-D29FCD8AB5A1}"/>
                </a:ext>
              </a:extLst>
            </p:cNvPr>
            <p:cNvSpPr txBox="1"/>
            <p:nvPr/>
          </p:nvSpPr>
          <p:spPr>
            <a:xfrm>
              <a:off x="3127577" y="3436051"/>
              <a:ext cx="6817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/>
                <a:t>N</a:t>
              </a:r>
              <a:r>
                <a:rPr lang="tr-TR" b="1" baseline="-25000" dirty="0"/>
                <a:t>25</a:t>
              </a:r>
              <a:r>
                <a:rPr lang="tr-TR" b="1" dirty="0"/>
                <a:t> </a:t>
              </a:r>
              <a:r>
                <a:rPr lang="tr-TR" b="1" baseline="-25000" dirty="0"/>
                <a:t> </a:t>
              </a:r>
            </a:p>
            <a:p>
              <a:endParaRPr lang="en-US" b="1" baseline="-25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Metin kutusu 26">
                  <a:extLst>
                    <a:ext uri="{FF2B5EF4-FFF2-40B4-BE49-F238E27FC236}">
                      <a16:creationId xmlns:a16="http://schemas.microsoft.com/office/drawing/2014/main" id="{90DCAE35-0DA0-D5A2-5689-F5ED0508B41F}"/>
                    </a:ext>
                  </a:extLst>
                </p:cNvPr>
                <p:cNvSpPr txBox="1"/>
                <p:nvPr/>
              </p:nvSpPr>
              <p:spPr>
                <a:xfrm>
                  <a:off x="955039" y="3878288"/>
                  <a:ext cx="9154161" cy="7630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tr-TR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nary>
                        <m:r>
                          <a:rPr lang="tr-TR" i="1">
                            <a:latin typeface="Cambria Math" panose="02040503050406030204" pitchFamily="18" charset="0"/>
                          </a:rPr>
                          <m:t>=0   </m:t>
                        </m:r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   </m:t>
                        </m:r>
                        <m:sSub>
                          <m:sSubPr>
                            <m:ctrlP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tr-T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=−1</m:t>
                        </m:r>
                        <m:r>
                          <a:rPr lang="tr-T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.81</m:t>
                        </m:r>
                        <m:r>
                          <a:rPr lang="tr-TR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+1.41=−0.4 </m:t>
                        </m:r>
                        <m:r>
                          <m:rPr>
                            <m:sty m:val="p"/>
                          </m:rPr>
                          <a:rPr lang="tr-TR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  <m:r>
                          <a:rPr lang="tr-T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</a:rPr>
                              <m:t>=0</m:t>
                            </m:r>
                            <m:sSub>
                              <m:sSubPr>
                                <m:ctrlP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tr-T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tr-T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−10.56−8.19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8.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75</m:t>
                            </m:r>
                            <m:r>
                              <a:rPr 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</m:nary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7" name="Metin kutusu 26">
                  <a:extLst>
                    <a:ext uri="{FF2B5EF4-FFF2-40B4-BE49-F238E27FC236}">
                      <a16:creationId xmlns:a16="http://schemas.microsoft.com/office/drawing/2014/main" id="{90DCAE35-0DA0-D5A2-5689-F5ED0508B4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5039" y="3878288"/>
                  <a:ext cx="9154161" cy="76309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0" name="Resim 29">
            <a:extLst>
              <a:ext uri="{FF2B5EF4-FFF2-40B4-BE49-F238E27FC236}">
                <a16:creationId xmlns:a16="http://schemas.microsoft.com/office/drawing/2014/main" id="{B9035044-0157-5AA8-E3B5-605DCC9696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7711" y="320319"/>
            <a:ext cx="5025586" cy="2546496"/>
          </a:xfrm>
          <a:prstGeom prst="rect">
            <a:avLst/>
          </a:prstGeom>
        </p:spPr>
      </p:pic>
      <p:sp>
        <p:nvSpPr>
          <p:cNvPr id="29" name="Metin kutusu 28">
            <a:extLst>
              <a:ext uri="{FF2B5EF4-FFF2-40B4-BE49-F238E27FC236}">
                <a16:creationId xmlns:a16="http://schemas.microsoft.com/office/drawing/2014/main" id="{B83980CE-544F-4820-0704-6DE39F98AB4C}"/>
              </a:ext>
            </a:extLst>
          </p:cNvPr>
          <p:cNvSpPr txBox="1"/>
          <p:nvPr/>
        </p:nvSpPr>
        <p:spPr>
          <a:xfrm>
            <a:off x="9755506" y="3036396"/>
            <a:ext cx="25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/>
              <a:t>3</a:t>
            </a:r>
            <a:endParaRPr lang="en-US" dirty="0"/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2B5BF2B4-2EAC-F703-AF03-B3E7146A83A0}"/>
              </a:ext>
            </a:extLst>
          </p:cNvPr>
          <p:cNvSpPr txBox="1"/>
          <p:nvPr/>
        </p:nvSpPr>
        <p:spPr>
          <a:xfrm>
            <a:off x="3375026" y="4194636"/>
            <a:ext cx="25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</a:t>
            </a:r>
            <a:endParaRPr lang="en-US" dirty="0"/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88935E6B-035F-F3D0-4C28-E43C603E3934}"/>
              </a:ext>
            </a:extLst>
          </p:cNvPr>
          <p:cNvSpPr txBox="1"/>
          <p:nvPr/>
        </p:nvSpPr>
        <p:spPr>
          <a:xfrm>
            <a:off x="4378959" y="4274408"/>
            <a:ext cx="1778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 Düğüm noktası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72F3D696-9486-5B4A-F99E-D0E255487F53}"/>
                  </a:ext>
                </a:extLst>
              </p:cNvPr>
              <p:cNvSpPr txBox="1"/>
              <p:nvPr/>
            </p:nvSpPr>
            <p:spPr>
              <a:xfrm>
                <a:off x="8209280" y="2895601"/>
                <a:ext cx="15360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tr-TR" b="1" i="1" smtClean="0">
                              <a:latin typeface="Cambria Math" panose="02040503050406030204" pitchFamily="18" charset="0"/>
                            </a:rPr>
                            <m:t>𝒌𝒐𝒏𝒔𝒐𝒍</m:t>
                          </m:r>
                        </m:sub>
                      </m:sSub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tr-TR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3" name="Metin kutusu 32">
                <a:extLst>
                  <a:ext uri="{FF2B5EF4-FFF2-40B4-BE49-F238E27FC236}">
                    <a16:creationId xmlns:a16="http://schemas.microsoft.com/office/drawing/2014/main" id="{72F3D696-9486-5B4A-F99E-D0E255487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280" y="2895601"/>
                <a:ext cx="153606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998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 31">
            <a:extLst>
              <a:ext uri="{FF2B5EF4-FFF2-40B4-BE49-F238E27FC236}">
                <a16:creationId xmlns:a16="http://schemas.microsoft.com/office/drawing/2014/main" id="{6AA7C65D-3FF4-97CB-ABB1-AA8658C45F66}"/>
              </a:ext>
            </a:extLst>
          </p:cNvPr>
          <p:cNvGrpSpPr/>
          <p:nvPr/>
        </p:nvGrpSpPr>
        <p:grpSpPr>
          <a:xfrm>
            <a:off x="2507646" y="1249680"/>
            <a:ext cx="6402674" cy="3914944"/>
            <a:chOff x="2507646" y="650240"/>
            <a:chExt cx="6402674" cy="3914944"/>
          </a:xfrm>
        </p:grpSpPr>
        <p:cxnSp>
          <p:nvCxnSpPr>
            <p:cNvPr id="2" name="Düz Bağlayıcı 1">
              <a:extLst>
                <a:ext uri="{FF2B5EF4-FFF2-40B4-BE49-F238E27FC236}">
                  <a16:creationId xmlns:a16="http://schemas.microsoft.com/office/drawing/2014/main" id="{F8B374AA-B451-E3F3-7E7F-295A1E1B23B4}"/>
                </a:ext>
              </a:extLst>
            </p:cNvPr>
            <p:cNvCxnSpPr/>
            <p:nvPr/>
          </p:nvCxnSpPr>
          <p:spPr>
            <a:xfrm>
              <a:off x="2834640" y="3027680"/>
              <a:ext cx="25298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78FDC251-466D-1A87-6995-8BEAFD785FF6}"/>
                </a:ext>
              </a:extLst>
            </p:cNvPr>
            <p:cNvCxnSpPr/>
            <p:nvPr/>
          </p:nvCxnSpPr>
          <p:spPr>
            <a:xfrm>
              <a:off x="5364480" y="2123440"/>
              <a:ext cx="0" cy="181864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E035AFAB-59AE-FDE1-3F3B-0ED565309674}"/>
                </a:ext>
              </a:extLst>
            </p:cNvPr>
            <p:cNvCxnSpPr/>
            <p:nvPr/>
          </p:nvCxnSpPr>
          <p:spPr>
            <a:xfrm>
              <a:off x="4612640" y="2123440"/>
              <a:ext cx="3220720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" name="Grup 4">
              <a:extLst>
                <a:ext uri="{FF2B5EF4-FFF2-40B4-BE49-F238E27FC236}">
                  <a16:creationId xmlns:a16="http://schemas.microsoft.com/office/drawing/2014/main" id="{84D75144-29C0-CD66-776B-6794E03C2DB7}"/>
                </a:ext>
              </a:extLst>
            </p:cNvPr>
            <p:cNvGrpSpPr/>
            <p:nvPr/>
          </p:nvGrpSpPr>
          <p:grpSpPr bwMode="auto">
            <a:xfrm rot="5400000">
              <a:off x="2444625" y="291420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" name="Rectangle 24" descr="Light upward diagonal">
                <a:extLst>
                  <a:ext uri="{FF2B5EF4-FFF2-40B4-BE49-F238E27FC236}">
                    <a16:creationId xmlns:a16="http://schemas.microsoft.com/office/drawing/2014/main" id="{F25012A4-B64C-4CA6-C712-A99889B47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" name="AutoShape 25">
                <a:extLst>
                  <a:ext uri="{FF2B5EF4-FFF2-40B4-BE49-F238E27FC236}">
                    <a16:creationId xmlns:a16="http://schemas.microsoft.com/office/drawing/2014/main" id="{5E8C5607-B63F-C55C-9562-AB434949C0D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A7266BE-8D40-4817-C19C-B548F471469E}"/>
                </a:ext>
              </a:extLst>
            </p:cNvPr>
            <p:cNvSpPr/>
            <p:nvPr/>
          </p:nvSpPr>
          <p:spPr>
            <a:xfrm>
              <a:off x="5317882" y="387474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up 8">
              <a:extLst>
                <a:ext uri="{FF2B5EF4-FFF2-40B4-BE49-F238E27FC236}">
                  <a16:creationId xmlns:a16="http://schemas.microsoft.com/office/drawing/2014/main" id="{1F2FA2EB-212A-D82C-C457-600D7C6DC5C1}"/>
                </a:ext>
              </a:extLst>
            </p:cNvPr>
            <p:cNvGrpSpPr/>
            <p:nvPr/>
          </p:nvGrpSpPr>
          <p:grpSpPr bwMode="auto">
            <a:xfrm>
              <a:off x="5106545" y="40114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0" name="Rectangle 24" descr="Light upward diagonal">
                <a:extLst>
                  <a:ext uri="{FF2B5EF4-FFF2-40B4-BE49-F238E27FC236}">
                    <a16:creationId xmlns:a16="http://schemas.microsoft.com/office/drawing/2014/main" id="{F5E1BB9A-4E54-9596-B189-DBE2BE4446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" name="AutoShape 25">
                <a:extLst>
                  <a:ext uri="{FF2B5EF4-FFF2-40B4-BE49-F238E27FC236}">
                    <a16:creationId xmlns:a16="http://schemas.microsoft.com/office/drawing/2014/main" id="{C0C19A2B-7E4B-497D-573A-30AFEB8E0B3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79ADCDC9-07BA-B718-8476-AFE4135D0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176" y="2138362"/>
              <a:ext cx="424190" cy="411795"/>
            </a:xfrm>
            <a:prstGeom prst="rect">
              <a:avLst/>
            </a:prstGeom>
          </p:spPr>
        </p:pic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4148BE86-CEB1-C5C7-4316-79CB1B2A3A49}"/>
                </a:ext>
              </a:extLst>
            </p:cNvPr>
            <p:cNvCxnSpPr/>
            <p:nvPr/>
          </p:nvCxnSpPr>
          <p:spPr>
            <a:xfrm>
              <a:off x="5322825" y="43095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Düz Ok Bağlayıcısı 13">
              <a:extLst>
                <a:ext uri="{FF2B5EF4-FFF2-40B4-BE49-F238E27FC236}">
                  <a16:creationId xmlns:a16="http://schemas.microsoft.com/office/drawing/2014/main" id="{5E97127A-264F-DA00-5E6D-144BA65676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32025" y="445296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975F8588-ABC9-1528-B5C0-0811D6FABD03}"/>
                </a:ext>
              </a:extLst>
            </p:cNvPr>
            <p:cNvCxnSpPr/>
            <p:nvPr/>
          </p:nvCxnSpPr>
          <p:spPr>
            <a:xfrm>
              <a:off x="2732025" y="43095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C021EA7C-FFF8-6EB9-490E-ADFE88FC8396}"/>
                </a:ext>
              </a:extLst>
            </p:cNvPr>
            <p:cNvSpPr txBox="1"/>
            <p:nvPr/>
          </p:nvSpPr>
          <p:spPr>
            <a:xfrm>
              <a:off x="3787977" y="410556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0325F9D1-CA7B-DE27-4B5E-73E82B17A798}"/>
                </a:ext>
              </a:extLst>
            </p:cNvPr>
            <p:cNvCxnSpPr/>
            <p:nvPr/>
          </p:nvCxnSpPr>
          <p:spPr>
            <a:xfrm>
              <a:off x="7903465" y="42993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Düz Ok Bağlayıcısı 17">
              <a:extLst>
                <a:ext uri="{FF2B5EF4-FFF2-40B4-BE49-F238E27FC236}">
                  <a16:creationId xmlns:a16="http://schemas.microsoft.com/office/drawing/2014/main" id="{002F55B8-FBA0-A10F-AE08-E4A8F44018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665" y="444280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Bağlayıcı 18">
              <a:extLst>
                <a:ext uri="{FF2B5EF4-FFF2-40B4-BE49-F238E27FC236}">
                  <a16:creationId xmlns:a16="http://schemas.microsoft.com/office/drawing/2014/main" id="{B7C822FC-881F-A199-6ADD-D11F8020CC56}"/>
                </a:ext>
              </a:extLst>
            </p:cNvPr>
            <p:cNvCxnSpPr/>
            <p:nvPr/>
          </p:nvCxnSpPr>
          <p:spPr>
            <a:xfrm>
              <a:off x="5312665" y="42993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DBEC03E6-CEF1-2DE2-D850-70F0D7FA8873}"/>
                </a:ext>
              </a:extLst>
            </p:cNvPr>
            <p:cNvSpPr txBox="1"/>
            <p:nvPr/>
          </p:nvSpPr>
          <p:spPr>
            <a:xfrm>
              <a:off x="6368617" y="409540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A6E43E15-F491-67F9-6FAC-C8FF38ADD0BB}"/>
                </a:ext>
              </a:extLst>
            </p:cNvPr>
            <p:cNvCxnSpPr/>
            <p:nvPr/>
          </p:nvCxnSpPr>
          <p:spPr>
            <a:xfrm>
              <a:off x="8087360" y="210312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Düz Bağlayıcı 21">
              <a:extLst>
                <a:ext uri="{FF2B5EF4-FFF2-40B4-BE49-F238E27FC236}">
                  <a16:creationId xmlns:a16="http://schemas.microsoft.com/office/drawing/2014/main" id="{58B9C49B-035C-CAF9-7E7F-43EDD14344C6}"/>
                </a:ext>
              </a:extLst>
            </p:cNvPr>
            <p:cNvCxnSpPr/>
            <p:nvPr/>
          </p:nvCxnSpPr>
          <p:spPr>
            <a:xfrm>
              <a:off x="8107680" y="303784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Ok Bağlayıcısı 22">
              <a:extLst>
                <a:ext uri="{FF2B5EF4-FFF2-40B4-BE49-F238E27FC236}">
                  <a16:creationId xmlns:a16="http://schemas.microsoft.com/office/drawing/2014/main" id="{0E729E8A-7538-9292-1EEA-615412CDEBF4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2092960"/>
              <a:ext cx="0" cy="9448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2B01CBAE-9803-D4E0-C354-5E8008B9E14B}"/>
                </a:ext>
              </a:extLst>
            </p:cNvPr>
            <p:cNvSpPr txBox="1"/>
            <p:nvPr/>
          </p:nvSpPr>
          <p:spPr>
            <a:xfrm>
              <a:off x="8299017" y="239868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9033A9C0-6346-B53E-A18C-C02E10547054}"/>
                </a:ext>
              </a:extLst>
            </p:cNvPr>
            <p:cNvCxnSpPr/>
            <p:nvPr/>
          </p:nvCxnSpPr>
          <p:spPr>
            <a:xfrm>
              <a:off x="8077200" y="402336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D6A8C44C-C0FE-6FCB-7045-B1F6B41C5E75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3037840"/>
              <a:ext cx="0" cy="98552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Metin kutusu 26">
              <a:extLst>
                <a:ext uri="{FF2B5EF4-FFF2-40B4-BE49-F238E27FC236}">
                  <a16:creationId xmlns:a16="http://schemas.microsoft.com/office/drawing/2014/main" id="{755E0C03-335E-FBEA-DABC-702EED4D9DD7}"/>
                </a:ext>
              </a:extLst>
            </p:cNvPr>
            <p:cNvSpPr txBox="1"/>
            <p:nvPr/>
          </p:nvSpPr>
          <p:spPr>
            <a:xfrm>
              <a:off x="8329497" y="325212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29" name="Düz Bağlayıcı 28">
              <a:extLst>
                <a:ext uri="{FF2B5EF4-FFF2-40B4-BE49-F238E27FC236}">
                  <a16:creationId xmlns:a16="http://schemas.microsoft.com/office/drawing/2014/main" id="{704C13B0-27B1-1E48-DF39-0A79827A87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2621" y="310098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Düz Bağlayıcı 29">
              <a:extLst>
                <a:ext uri="{FF2B5EF4-FFF2-40B4-BE49-F238E27FC236}">
                  <a16:creationId xmlns:a16="http://schemas.microsoft.com/office/drawing/2014/main" id="{A52CB47A-6778-67ED-2230-FBBAA8D3BE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1" y="220690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Bağlayıcı 30">
              <a:extLst>
                <a:ext uri="{FF2B5EF4-FFF2-40B4-BE49-F238E27FC236}">
                  <a16:creationId xmlns:a16="http://schemas.microsoft.com/office/drawing/2014/main" id="{557F568E-E9FD-19AD-9617-36AC2F821F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461" y="2278021"/>
              <a:ext cx="0" cy="150437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DE32B7A6-D48D-1849-6666-587006EFA09C}"/>
                </a:ext>
              </a:extLst>
            </p:cNvPr>
            <p:cNvCxnSpPr>
              <a:cxnSpLocks/>
            </p:cNvCxnSpPr>
            <p:nvPr/>
          </p:nvCxnSpPr>
          <p:spPr>
            <a:xfrm>
              <a:off x="2803145" y="2278021"/>
              <a:ext cx="0" cy="73268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Düz Bağlayıcı 33">
              <a:extLst>
                <a:ext uri="{FF2B5EF4-FFF2-40B4-BE49-F238E27FC236}">
                  <a16:creationId xmlns:a16="http://schemas.microsoft.com/office/drawing/2014/main" id="{D6371FD8-9208-5238-80F1-35F6714397C6}"/>
                </a:ext>
              </a:extLst>
            </p:cNvPr>
            <p:cNvCxnSpPr>
              <a:cxnSpLocks/>
            </p:cNvCxnSpPr>
            <p:nvPr/>
          </p:nvCxnSpPr>
          <p:spPr>
            <a:xfrm>
              <a:off x="5353305" y="1534160"/>
              <a:ext cx="0" cy="5824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9F1A70F0-616E-7959-09A2-51D726D276DF}"/>
                </a:ext>
              </a:extLst>
            </p:cNvPr>
            <p:cNvSpPr txBox="1"/>
            <p:nvPr/>
          </p:nvSpPr>
          <p:spPr>
            <a:xfrm>
              <a:off x="2507646" y="194269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15.92</a:t>
              </a:r>
              <a:endParaRPr lang="en-US" sz="1400" b="1" dirty="0"/>
            </a:p>
          </p:txBody>
        </p:sp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F2D7742A-8EDA-BD6C-91EF-51837E2E8ABC}"/>
                </a:ext>
              </a:extLst>
            </p:cNvPr>
            <p:cNvSpPr txBox="1"/>
            <p:nvPr/>
          </p:nvSpPr>
          <p:spPr>
            <a:xfrm>
              <a:off x="4836082" y="2512861"/>
              <a:ext cx="6811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8.65</a:t>
              </a:r>
              <a:endParaRPr lang="en-US" sz="1400" b="1" dirty="0"/>
            </a:p>
          </p:txBody>
        </p:sp>
        <p:sp>
          <p:nvSpPr>
            <p:cNvPr id="40" name="Serbest Form: Şekil 39">
              <a:extLst>
                <a:ext uri="{FF2B5EF4-FFF2-40B4-BE49-F238E27FC236}">
                  <a16:creationId xmlns:a16="http://schemas.microsoft.com/office/drawing/2014/main" id="{EACCA1E7-DBF2-F25C-4816-C80BA477A216}"/>
                </a:ext>
              </a:extLst>
            </p:cNvPr>
            <p:cNvSpPr/>
            <p:nvPr/>
          </p:nvSpPr>
          <p:spPr>
            <a:xfrm>
              <a:off x="2824480" y="2255520"/>
              <a:ext cx="2529840" cy="1119361"/>
            </a:xfrm>
            <a:custGeom>
              <a:avLst/>
              <a:gdLst>
                <a:gd name="connsiteX0" fmla="*/ 0 w 2529840"/>
                <a:gd name="connsiteY0" fmla="*/ 0 h 1119361"/>
                <a:gd name="connsiteX1" fmla="*/ 426720 w 2529840"/>
                <a:gd name="connsiteY1" fmla="*/ 508000 h 1119361"/>
                <a:gd name="connsiteX2" fmla="*/ 558800 w 2529840"/>
                <a:gd name="connsiteY2" fmla="*/ 660400 h 1119361"/>
                <a:gd name="connsiteX3" fmla="*/ 873760 w 2529840"/>
                <a:gd name="connsiteY3" fmla="*/ 995680 h 1119361"/>
                <a:gd name="connsiteX4" fmla="*/ 1219200 w 2529840"/>
                <a:gd name="connsiteY4" fmla="*/ 1117600 h 1119361"/>
                <a:gd name="connsiteX5" fmla="*/ 1544320 w 2529840"/>
                <a:gd name="connsiteY5" fmla="*/ 1056640 h 1119361"/>
                <a:gd name="connsiteX6" fmla="*/ 1808480 w 2529840"/>
                <a:gd name="connsiteY6" fmla="*/ 904240 h 1119361"/>
                <a:gd name="connsiteX7" fmla="*/ 2143760 w 2529840"/>
                <a:gd name="connsiteY7" fmla="*/ 751840 h 1119361"/>
                <a:gd name="connsiteX8" fmla="*/ 2529840 w 2529840"/>
                <a:gd name="connsiteY8" fmla="*/ 345440 h 1119361"/>
                <a:gd name="connsiteX9" fmla="*/ 2529840 w 2529840"/>
                <a:gd name="connsiteY9" fmla="*/ 345440 h 111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29840" h="1119361">
                  <a:moveTo>
                    <a:pt x="0" y="0"/>
                  </a:moveTo>
                  <a:lnTo>
                    <a:pt x="426720" y="508000"/>
                  </a:lnTo>
                  <a:cubicBezTo>
                    <a:pt x="519853" y="618067"/>
                    <a:pt x="484293" y="579120"/>
                    <a:pt x="558800" y="660400"/>
                  </a:cubicBezTo>
                  <a:cubicBezTo>
                    <a:pt x="633307" y="741680"/>
                    <a:pt x="763693" y="919480"/>
                    <a:pt x="873760" y="995680"/>
                  </a:cubicBezTo>
                  <a:cubicBezTo>
                    <a:pt x="983827" y="1071880"/>
                    <a:pt x="1107440" y="1107440"/>
                    <a:pt x="1219200" y="1117600"/>
                  </a:cubicBezTo>
                  <a:cubicBezTo>
                    <a:pt x="1330960" y="1127760"/>
                    <a:pt x="1446107" y="1092200"/>
                    <a:pt x="1544320" y="1056640"/>
                  </a:cubicBezTo>
                  <a:cubicBezTo>
                    <a:pt x="1642533" y="1021080"/>
                    <a:pt x="1708573" y="955040"/>
                    <a:pt x="1808480" y="904240"/>
                  </a:cubicBezTo>
                  <a:cubicBezTo>
                    <a:pt x="1908387" y="853440"/>
                    <a:pt x="2023533" y="844973"/>
                    <a:pt x="2143760" y="751840"/>
                  </a:cubicBezTo>
                  <a:cubicBezTo>
                    <a:pt x="2263987" y="658707"/>
                    <a:pt x="2529840" y="345440"/>
                    <a:pt x="2529840" y="345440"/>
                  </a:cubicBezTo>
                  <a:lnTo>
                    <a:pt x="2529840" y="34544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Düz Bağlayıcı 41">
              <a:extLst>
                <a:ext uri="{FF2B5EF4-FFF2-40B4-BE49-F238E27FC236}">
                  <a16:creationId xmlns:a16="http://schemas.microsoft.com/office/drawing/2014/main" id="{2EBB6D12-81BD-0D26-9AE0-EAAF7729A641}"/>
                </a:ext>
              </a:extLst>
            </p:cNvPr>
            <p:cNvCxnSpPr>
              <a:stCxn id="40" idx="0"/>
              <a:endCxn id="40" idx="8"/>
            </p:cNvCxnSpPr>
            <p:nvPr/>
          </p:nvCxnSpPr>
          <p:spPr>
            <a:xfrm>
              <a:off x="2824480" y="2255520"/>
              <a:ext cx="2529840" cy="34544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Serbest Form: Şekil 45">
              <a:extLst>
                <a:ext uri="{FF2B5EF4-FFF2-40B4-BE49-F238E27FC236}">
                  <a16:creationId xmlns:a16="http://schemas.microsoft.com/office/drawing/2014/main" id="{524153B1-697A-66B1-DF3D-F8F8C4EE9946}"/>
                </a:ext>
              </a:extLst>
            </p:cNvPr>
            <p:cNvSpPr/>
            <p:nvPr/>
          </p:nvSpPr>
          <p:spPr>
            <a:xfrm>
              <a:off x="4612640" y="1524000"/>
              <a:ext cx="741680" cy="599440"/>
            </a:xfrm>
            <a:custGeom>
              <a:avLst/>
              <a:gdLst>
                <a:gd name="connsiteX0" fmla="*/ 741680 w 741680"/>
                <a:gd name="connsiteY0" fmla="*/ 0 h 599440"/>
                <a:gd name="connsiteX1" fmla="*/ 629920 w 741680"/>
                <a:gd name="connsiteY1" fmla="*/ 182880 h 599440"/>
                <a:gd name="connsiteX2" fmla="*/ 325120 w 741680"/>
                <a:gd name="connsiteY2" fmla="*/ 477520 h 599440"/>
                <a:gd name="connsiteX3" fmla="*/ 0 w 741680"/>
                <a:gd name="connsiteY3" fmla="*/ 599440 h 599440"/>
                <a:gd name="connsiteX4" fmla="*/ 0 w 741680"/>
                <a:gd name="connsiteY4" fmla="*/ 599440 h 59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680" h="599440">
                  <a:moveTo>
                    <a:pt x="741680" y="0"/>
                  </a:moveTo>
                  <a:cubicBezTo>
                    <a:pt x="720513" y="51646"/>
                    <a:pt x="699347" y="103293"/>
                    <a:pt x="629920" y="182880"/>
                  </a:cubicBezTo>
                  <a:cubicBezTo>
                    <a:pt x="560493" y="262467"/>
                    <a:pt x="430107" y="408093"/>
                    <a:pt x="325120" y="477520"/>
                  </a:cubicBezTo>
                  <a:cubicBezTo>
                    <a:pt x="220133" y="546947"/>
                    <a:pt x="0" y="599440"/>
                    <a:pt x="0" y="599440"/>
                  </a:cubicBezTo>
                  <a:lnTo>
                    <a:pt x="0" y="59944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Serbest Form: Şekil 46">
              <a:extLst>
                <a:ext uri="{FF2B5EF4-FFF2-40B4-BE49-F238E27FC236}">
                  <a16:creationId xmlns:a16="http://schemas.microsoft.com/office/drawing/2014/main" id="{20446A43-C8A7-60A7-AB74-4E72228EF25F}"/>
                </a:ext>
              </a:extLst>
            </p:cNvPr>
            <p:cNvSpPr/>
            <p:nvPr/>
          </p:nvSpPr>
          <p:spPr>
            <a:xfrm>
              <a:off x="5374640" y="1757680"/>
              <a:ext cx="2469934" cy="715476"/>
            </a:xfrm>
            <a:custGeom>
              <a:avLst/>
              <a:gdLst>
                <a:gd name="connsiteX0" fmla="*/ 0 w 2469934"/>
                <a:gd name="connsiteY0" fmla="*/ 0 h 715476"/>
                <a:gd name="connsiteX1" fmla="*/ 91440 w 2469934"/>
                <a:gd name="connsiteY1" fmla="*/ 142240 h 715476"/>
                <a:gd name="connsiteX2" fmla="*/ 233680 w 2469934"/>
                <a:gd name="connsiteY2" fmla="*/ 304800 h 715476"/>
                <a:gd name="connsiteX3" fmla="*/ 701040 w 2469934"/>
                <a:gd name="connsiteY3" fmla="*/ 528320 h 715476"/>
                <a:gd name="connsiteX4" fmla="*/ 1148080 w 2469934"/>
                <a:gd name="connsiteY4" fmla="*/ 701040 h 715476"/>
                <a:gd name="connsiteX5" fmla="*/ 1483360 w 2469934"/>
                <a:gd name="connsiteY5" fmla="*/ 701040 h 715476"/>
                <a:gd name="connsiteX6" fmla="*/ 1757680 w 2469934"/>
                <a:gd name="connsiteY6" fmla="*/ 660400 h 715476"/>
                <a:gd name="connsiteX7" fmla="*/ 1960880 w 2469934"/>
                <a:gd name="connsiteY7" fmla="*/ 589280 h 715476"/>
                <a:gd name="connsiteX8" fmla="*/ 2113280 w 2469934"/>
                <a:gd name="connsiteY8" fmla="*/ 548640 h 715476"/>
                <a:gd name="connsiteX9" fmla="*/ 2448560 w 2469934"/>
                <a:gd name="connsiteY9" fmla="*/ 365760 h 715476"/>
                <a:gd name="connsiteX10" fmla="*/ 2407920 w 2469934"/>
                <a:gd name="connsiteY10" fmla="*/ 365760 h 715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69934" h="715476">
                  <a:moveTo>
                    <a:pt x="0" y="0"/>
                  </a:moveTo>
                  <a:cubicBezTo>
                    <a:pt x="26246" y="45720"/>
                    <a:pt x="52493" y="91440"/>
                    <a:pt x="91440" y="142240"/>
                  </a:cubicBezTo>
                  <a:cubicBezTo>
                    <a:pt x="130387" y="193040"/>
                    <a:pt x="132080" y="240453"/>
                    <a:pt x="233680" y="304800"/>
                  </a:cubicBezTo>
                  <a:cubicBezTo>
                    <a:pt x="335280" y="369147"/>
                    <a:pt x="548640" y="462280"/>
                    <a:pt x="701040" y="528320"/>
                  </a:cubicBezTo>
                  <a:cubicBezTo>
                    <a:pt x="853440" y="594360"/>
                    <a:pt x="1017693" y="672253"/>
                    <a:pt x="1148080" y="701040"/>
                  </a:cubicBezTo>
                  <a:cubicBezTo>
                    <a:pt x="1278467" y="729827"/>
                    <a:pt x="1381760" y="707813"/>
                    <a:pt x="1483360" y="701040"/>
                  </a:cubicBezTo>
                  <a:cubicBezTo>
                    <a:pt x="1584960" y="694267"/>
                    <a:pt x="1678093" y="679027"/>
                    <a:pt x="1757680" y="660400"/>
                  </a:cubicBezTo>
                  <a:cubicBezTo>
                    <a:pt x="1837267" y="641773"/>
                    <a:pt x="1901613" y="607907"/>
                    <a:pt x="1960880" y="589280"/>
                  </a:cubicBezTo>
                  <a:cubicBezTo>
                    <a:pt x="2020147" y="570653"/>
                    <a:pt x="2032000" y="585893"/>
                    <a:pt x="2113280" y="548640"/>
                  </a:cubicBezTo>
                  <a:cubicBezTo>
                    <a:pt x="2194560" y="511387"/>
                    <a:pt x="2399453" y="396240"/>
                    <a:pt x="2448560" y="365760"/>
                  </a:cubicBezTo>
                  <a:cubicBezTo>
                    <a:pt x="2497667" y="335280"/>
                    <a:pt x="2452793" y="350520"/>
                    <a:pt x="2407920" y="36576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Düz Bağlayıcı 48">
              <a:extLst>
                <a:ext uri="{FF2B5EF4-FFF2-40B4-BE49-F238E27FC236}">
                  <a16:creationId xmlns:a16="http://schemas.microsoft.com/office/drawing/2014/main" id="{91C1A72F-E4BC-02A1-5BEA-8F8A84E7A4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3465" y="2997200"/>
              <a:ext cx="369636" cy="334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Düz Bağlayıcı 51">
              <a:extLst>
                <a:ext uri="{FF2B5EF4-FFF2-40B4-BE49-F238E27FC236}">
                  <a16:creationId xmlns:a16="http://schemas.microsoft.com/office/drawing/2014/main" id="{BDD170E0-8496-73A2-1230-0AB772056584}"/>
                </a:ext>
              </a:extLst>
            </p:cNvPr>
            <p:cNvCxnSpPr>
              <a:endCxn id="8" idx="5"/>
            </p:cNvCxnSpPr>
            <p:nvPr/>
          </p:nvCxnSpPr>
          <p:spPr>
            <a:xfrm flipH="1">
              <a:off x="5393657" y="3010704"/>
              <a:ext cx="349604" cy="97012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Düz Bağlayıcı 53">
              <a:extLst>
                <a:ext uri="{FF2B5EF4-FFF2-40B4-BE49-F238E27FC236}">
                  <a16:creationId xmlns:a16="http://schemas.microsoft.com/office/drawing/2014/main" id="{770757B1-5770-EFEC-B495-F4CB0D83ED92}"/>
                </a:ext>
              </a:extLst>
            </p:cNvPr>
            <p:cNvCxnSpPr>
              <a:stCxn id="47" idx="2"/>
            </p:cNvCxnSpPr>
            <p:nvPr/>
          </p:nvCxnSpPr>
          <p:spPr>
            <a:xfrm flipH="1">
              <a:off x="5133741" y="2062480"/>
              <a:ext cx="474579" cy="965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Düz Bağlayıcı 54">
              <a:extLst>
                <a:ext uri="{FF2B5EF4-FFF2-40B4-BE49-F238E27FC236}">
                  <a16:creationId xmlns:a16="http://schemas.microsoft.com/office/drawing/2014/main" id="{B5DA792B-FE87-44A9-479E-1397C992EE30}"/>
                </a:ext>
              </a:extLst>
            </p:cNvPr>
            <p:cNvCxnSpPr/>
            <p:nvPr/>
          </p:nvCxnSpPr>
          <p:spPr>
            <a:xfrm>
              <a:off x="5344160" y="1767840"/>
              <a:ext cx="2529840" cy="34544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02EAF208-9CC7-0332-4698-837154A4D346}"/>
                </a:ext>
              </a:extLst>
            </p:cNvPr>
            <p:cNvSpPr txBox="1"/>
            <p:nvPr/>
          </p:nvSpPr>
          <p:spPr>
            <a:xfrm>
              <a:off x="4986686" y="129245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10.5</a:t>
              </a:r>
              <a:endParaRPr lang="en-US" sz="1400" b="1" dirty="0"/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07CE762A-223D-FF54-8989-E4CC2537ACD9}"/>
                </a:ext>
              </a:extLst>
            </p:cNvPr>
            <p:cNvSpPr txBox="1"/>
            <p:nvPr/>
          </p:nvSpPr>
          <p:spPr>
            <a:xfrm>
              <a:off x="5708046" y="280629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5.44</a:t>
              </a:r>
              <a:endParaRPr lang="en-US" sz="1400" b="1" dirty="0"/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9D61DE9A-1023-C1C9-0C9C-64AA65F874FE}"/>
                </a:ext>
              </a:extLst>
            </p:cNvPr>
            <p:cNvSpPr txBox="1"/>
            <p:nvPr/>
          </p:nvSpPr>
          <p:spPr>
            <a:xfrm>
              <a:off x="5484526" y="2095097"/>
              <a:ext cx="4416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1.0</a:t>
              </a:r>
              <a:endParaRPr lang="en-US" sz="1400" b="1" dirty="0"/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3465934B-42E6-D4BE-16AF-30E12C30990B}"/>
                </a:ext>
              </a:extLst>
            </p:cNvPr>
            <p:cNvSpPr txBox="1"/>
            <p:nvPr/>
          </p:nvSpPr>
          <p:spPr>
            <a:xfrm>
              <a:off x="4885086" y="298917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3.21</a:t>
              </a:r>
              <a:endParaRPr lang="en-US" sz="1400" b="1" dirty="0"/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EDC8608A-A0B1-7637-8ABA-9B31DF177399}"/>
                </a:ext>
              </a:extLst>
            </p:cNvPr>
            <p:cNvSpPr txBox="1"/>
            <p:nvPr/>
          </p:nvSpPr>
          <p:spPr>
            <a:xfrm>
              <a:off x="4104640" y="309766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15E53F27-CB3A-412A-55D1-DE246D6B6856}"/>
                </a:ext>
              </a:extLst>
            </p:cNvPr>
            <p:cNvSpPr txBox="1"/>
            <p:nvPr/>
          </p:nvSpPr>
          <p:spPr>
            <a:xfrm>
              <a:off x="6654800" y="21527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7CB92423-358A-3443-2E8F-ACCA4F85DFE6}"/>
                </a:ext>
              </a:extLst>
            </p:cNvPr>
            <p:cNvSpPr txBox="1"/>
            <p:nvPr/>
          </p:nvSpPr>
          <p:spPr>
            <a:xfrm>
              <a:off x="5303520" y="20410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3" name="Metin kutusu 62">
              <a:extLst>
                <a:ext uri="{FF2B5EF4-FFF2-40B4-BE49-F238E27FC236}">
                  <a16:creationId xmlns:a16="http://schemas.microsoft.com/office/drawing/2014/main" id="{83E0DEE5-DF4E-E527-64BF-2C50A71441FE}"/>
                </a:ext>
              </a:extLst>
            </p:cNvPr>
            <p:cNvSpPr txBox="1"/>
            <p:nvPr/>
          </p:nvSpPr>
          <p:spPr>
            <a:xfrm>
              <a:off x="2987040" y="264046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CFD3BFB1-F5E1-16DE-F8AB-219FA304B7C7}"/>
                </a:ext>
              </a:extLst>
            </p:cNvPr>
            <p:cNvSpPr txBox="1"/>
            <p:nvPr/>
          </p:nvSpPr>
          <p:spPr>
            <a:xfrm>
              <a:off x="5049520" y="18378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C52F9D2E-248B-65DE-85D4-1E4B5B28353B}"/>
                </a:ext>
              </a:extLst>
            </p:cNvPr>
            <p:cNvSpPr txBox="1"/>
            <p:nvPr/>
          </p:nvSpPr>
          <p:spPr>
            <a:xfrm>
              <a:off x="5151120" y="27217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6" name="Metin kutusu 65">
              <a:extLst>
                <a:ext uri="{FF2B5EF4-FFF2-40B4-BE49-F238E27FC236}">
                  <a16:creationId xmlns:a16="http://schemas.microsoft.com/office/drawing/2014/main" id="{2B442D41-E068-D0AB-AB96-AA789407EE80}"/>
                </a:ext>
              </a:extLst>
            </p:cNvPr>
            <p:cNvSpPr txBox="1"/>
            <p:nvPr/>
          </p:nvSpPr>
          <p:spPr>
            <a:xfrm>
              <a:off x="5415280" y="31586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cxnSp>
          <p:nvCxnSpPr>
            <p:cNvPr id="68" name="Düz Ok Bağlayıcısı 67">
              <a:extLst>
                <a:ext uri="{FF2B5EF4-FFF2-40B4-BE49-F238E27FC236}">
                  <a16:creationId xmlns:a16="http://schemas.microsoft.com/office/drawing/2014/main" id="{16773B62-1A62-97CE-67B6-B88FB1E8FE35}"/>
                </a:ext>
              </a:extLst>
            </p:cNvPr>
            <p:cNvCxnSpPr/>
            <p:nvPr/>
          </p:nvCxnSpPr>
          <p:spPr>
            <a:xfrm>
              <a:off x="4104640" y="2415200"/>
              <a:ext cx="0" cy="95968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Düz Ok Bağlayıcısı 69">
              <a:extLst>
                <a:ext uri="{FF2B5EF4-FFF2-40B4-BE49-F238E27FC236}">
                  <a16:creationId xmlns:a16="http://schemas.microsoft.com/office/drawing/2014/main" id="{0D02F181-294A-817B-9E69-3BF038F0A9AB}"/>
                </a:ext>
              </a:extLst>
            </p:cNvPr>
            <p:cNvCxnSpPr/>
            <p:nvPr/>
          </p:nvCxnSpPr>
          <p:spPr>
            <a:xfrm>
              <a:off x="6604000" y="1942697"/>
              <a:ext cx="0" cy="57016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Metin kutusu 70">
                  <a:extLst>
                    <a:ext uri="{FF2B5EF4-FFF2-40B4-BE49-F238E27FC236}">
                      <a16:creationId xmlns:a16="http://schemas.microsoft.com/office/drawing/2014/main" id="{2126D06C-F09B-FBE3-D74C-87ED53C32B77}"/>
                    </a:ext>
                  </a:extLst>
                </p:cNvPr>
                <p:cNvSpPr txBox="1"/>
                <p:nvPr/>
              </p:nvSpPr>
              <p:spPr>
                <a:xfrm>
                  <a:off x="5637093" y="1349351"/>
                  <a:ext cx="2592506" cy="524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1∗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=10.125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1" name="Metin kutusu 70">
                  <a:extLst>
                    <a:ext uri="{FF2B5EF4-FFF2-40B4-BE49-F238E27FC236}">
                      <a16:creationId xmlns:a16="http://schemas.microsoft.com/office/drawing/2014/main" id="{2126D06C-F09B-FBE3-D74C-87ED53C32B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7093" y="1349351"/>
                  <a:ext cx="2592506" cy="52456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Metin kutusu 71">
                  <a:extLst>
                    <a:ext uri="{FF2B5EF4-FFF2-40B4-BE49-F238E27FC236}">
                      <a16:creationId xmlns:a16="http://schemas.microsoft.com/office/drawing/2014/main" id="{5492B512-1BC0-AEE9-6139-B83CFE5B5A7F}"/>
                    </a:ext>
                  </a:extLst>
                </p:cNvPr>
                <p:cNvSpPr txBox="1"/>
                <p:nvPr/>
              </p:nvSpPr>
              <p:spPr>
                <a:xfrm>
                  <a:off x="2639893" y="2050391"/>
                  <a:ext cx="2592506" cy="5245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2∗</m:t>
                            </m:r>
                            <m:sSup>
                              <m:sSupPr>
                                <m:ctrlP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sup>
                                <m:r>
                                  <a:rPr lang="tr-TR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tr-TR" sz="14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r>
                          <a:rPr lang="tr-TR" sz="1400" b="0" i="1" smtClean="0">
                            <a:latin typeface="Cambria Math" panose="02040503050406030204" pitchFamily="18" charset="0"/>
                          </a:rPr>
                          <m:t>=20.25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2" name="Metin kutusu 71">
                  <a:extLst>
                    <a:ext uri="{FF2B5EF4-FFF2-40B4-BE49-F238E27FC236}">
                      <a16:creationId xmlns:a16="http://schemas.microsoft.com/office/drawing/2014/main" id="{5492B512-1BC0-AEE9-6139-B83CFE5B5A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9893" y="2050391"/>
                  <a:ext cx="2592506" cy="52456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Metin kutusu 72">
              <a:extLst>
                <a:ext uri="{FF2B5EF4-FFF2-40B4-BE49-F238E27FC236}">
                  <a16:creationId xmlns:a16="http://schemas.microsoft.com/office/drawing/2014/main" id="{DD117644-98B6-3E3E-B826-CF8C1A5675F9}"/>
                </a:ext>
              </a:extLst>
            </p:cNvPr>
            <p:cNvSpPr txBox="1"/>
            <p:nvPr/>
          </p:nvSpPr>
          <p:spPr>
            <a:xfrm>
              <a:off x="2580640" y="650240"/>
              <a:ext cx="3464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8"/>
              </a:pPr>
              <a:r>
                <a:rPr lang="tr-TR" b="1" dirty="0"/>
                <a:t>Moment diyagramı</a:t>
              </a:r>
              <a:endParaRPr lang="en-US" b="1" dirty="0"/>
            </a:p>
          </p:txBody>
        </p:sp>
      </p:grpSp>
      <p:pic>
        <p:nvPicPr>
          <p:cNvPr id="35" name="Resim 34">
            <a:extLst>
              <a:ext uri="{FF2B5EF4-FFF2-40B4-BE49-F238E27FC236}">
                <a16:creationId xmlns:a16="http://schemas.microsoft.com/office/drawing/2014/main" id="{0B9BE5D3-57CF-89CC-4971-79A0755E06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9439" y="103507"/>
            <a:ext cx="3981201" cy="2017300"/>
          </a:xfrm>
          <a:prstGeom prst="rect">
            <a:avLst/>
          </a:prstGeom>
        </p:spPr>
      </p:pic>
      <p:sp>
        <p:nvSpPr>
          <p:cNvPr id="28" name="Metin kutusu 27">
            <a:extLst>
              <a:ext uri="{FF2B5EF4-FFF2-40B4-BE49-F238E27FC236}">
                <a16:creationId xmlns:a16="http://schemas.microsoft.com/office/drawing/2014/main" id="{CC7429EA-94D3-DD00-4EAD-4B770E89473A}"/>
              </a:ext>
            </a:extLst>
          </p:cNvPr>
          <p:cNvSpPr txBox="1"/>
          <p:nvPr/>
        </p:nvSpPr>
        <p:spPr>
          <a:xfrm>
            <a:off x="5332126" y="2125577"/>
            <a:ext cx="73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9.5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7748694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 29">
            <a:extLst>
              <a:ext uri="{FF2B5EF4-FFF2-40B4-BE49-F238E27FC236}">
                <a16:creationId xmlns:a16="http://schemas.microsoft.com/office/drawing/2014/main" id="{0AD1E197-8533-2128-8142-1B37B67864D6}"/>
              </a:ext>
            </a:extLst>
          </p:cNvPr>
          <p:cNvGrpSpPr/>
          <p:nvPr/>
        </p:nvGrpSpPr>
        <p:grpSpPr>
          <a:xfrm>
            <a:off x="1920240" y="335280"/>
            <a:ext cx="7731760" cy="6211104"/>
            <a:chOff x="1178560" y="335280"/>
            <a:chExt cx="7731760" cy="6211104"/>
          </a:xfrm>
        </p:grpSpPr>
        <p:cxnSp>
          <p:nvCxnSpPr>
            <p:cNvPr id="2" name="Düz Bağlayıcı 1">
              <a:extLst>
                <a:ext uri="{FF2B5EF4-FFF2-40B4-BE49-F238E27FC236}">
                  <a16:creationId xmlns:a16="http://schemas.microsoft.com/office/drawing/2014/main" id="{7012F248-C5E4-33EF-30E6-6216F27855ED}"/>
                </a:ext>
              </a:extLst>
            </p:cNvPr>
            <p:cNvCxnSpPr/>
            <p:nvPr/>
          </p:nvCxnSpPr>
          <p:spPr>
            <a:xfrm>
              <a:off x="2834640" y="2072640"/>
              <a:ext cx="25298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Düz Bağlayıcı 2">
              <a:extLst>
                <a:ext uri="{FF2B5EF4-FFF2-40B4-BE49-F238E27FC236}">
                  <a16:creationId xmlns:a16="http://schemas.microsoft.com/office/drawing/2014/main" id="{2261C11A-F113-EB2F-D120-7859A979590C}"/>
                </a:ext>
              </a:extLst>
            </p:cNvPr>
            <p:cNvCxnSpPr/>
            <p:nvPr/>
          </p:nvCxnSpPr>
          <p:spPr>
            <a:xfrm>
              <a:off x="5364480" y="1168400"/>
              <a:ext cx="0" cy="181864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Düz Bağlayıcı 3">
              <a:extLst>
                <a:ext uri="{FF2B5EF4-FFF2-40B4-BE49-F238E27FC236}">
                  <a16:creationId xmlns:a16="http://schemas.microsoft.com/office/drawing/2014/main" id="{D3AB616D-3955-60A1-CCFB-DAF9E97B73EB}"/>
                </a:ext>
              </a:extLst>
            </p:cNvPr>
            <p:cNvCxnSpPr/>
            <p:nvPr/>
          </p:nvCxnSpPr>
          <p:spPr>
            <a:xfrm>
              <a:off x="4612640" y="1168400"/>
              <a:ext cx="3220720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" name="Grup 4">
              <a:extLst>
                <a:ext uri="{FF2B5EF4-FFF2-40B4-BE49-F238E27FC236}">
                  <a16:creationId xmlns:a16="http://schemas.microsoft.com/office/drawing/2014/main" id="{0259DBD0-0E04-6194-4D63-846D234C096F}"/>
                </a:ext>
              </a:extLst>
            </p:cNvPr>
            <p:cNvGrpSpPr/>
            <p:nvPr/>
          </p:nvGrpSpPr>
          <p:grpSpPr bwMode="auto">
            <a:xfrm rot="5400000">
              <a:off x="2475105" y="19591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6" name="Rectangle 24" descr="Light upward diagonal">
                <a:extLst>
                  <a:ext uri="{FF2B5EF4-FFF2-40B4-BE49-F238E27FC236}">
                    <a16:creationId xmlns:a16="http://schemas.microsoft.com/office/drawing/2014/main" id="{2BB8A3BD-87CA-8223-42CB-A068A3CD6D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" name="AutoShape 25">
                <a:extLst>
                  <a:ext uri="{FF2B5EF4-FFF2-40B4-BE49-F238E27FC236}">
                    <a16:creationId xmlns:a16="http://schemas.microsoft.com/office/drawing/2014/main" id="{7ECF7D5D-5B6D-11A0-8671-B2276B43347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1D22140-59EB-80EC-0B84-385A9FF8E5E3}"/>
                </a:ext>
              </a:extLst>
            </p:cNvPr>
            <p:cNvSpPr/>
            <p:nvPr/>
          </p:nvSpPr>
          <p:spPr>
            <a:xfrm>
              <a:off x="5317882" y="291970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up 8">
              <a:extLst>
                <a:ext uri="{FF2B5EF4-FFF2-40B4-BE49-F238E27FC236}">
                  <a16:creationId xmlns:a16="http://schemas.microsoft.com/office/drawing/2014/main" id="{850D9220-A7A9-B3E2-F9E4-06EA5D35144F}"/>
                </a:ext>
              </a:extLst>
            </p:cNvPr>
            <p:cNvGrpSpPr/>
            <p:nvPr/>
          </p:nvGrpSpPr>
          <p:grpSpPr bwMode="auto">
            <a:xfrm>
              <a:off x="5106545" y="307676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10" name="Rectangle 24" descr="Light upward diagonal">
                <a:extLst>
                  <a:ext uri="{FF2B5EF4-FFF2-40B4-BE49-F238E27FC236}">
                    <a16:creationId xmlns:a16="http://schemas.microsoft.com/office/drawing/2014/main" id="{FFE2ACE8-B747-C27A-4FB6-8C677B020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" name="AutoShape 25">
                <a:extLst>
                  <a:ext uri="{FF2B5EF4-FFF2-40B4-BE49-F238E27FC236}">
                    <a16:creationId xmlns:a16="http://schemas.microsoft.com/office/drawing/2014/main" id="{8B8CB89D-CFBC-57C4-0000-BD999B0D0A1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02F1FA2D-9CA2-09B6-0BAF-9FB1BAB7A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176" y="1183322"/>
              <a:ext cx="424190" cy="411795"/>
            </a:xfrm>
            <a:prstGeom prst="rect">
              <a:avLst/>
            </a:prstGeom>
          </p:spPr>
        </p:pic>
        <p:cxnSp>
          <p:nvCxnSpPr>
            <p:cNvPr id="13" name="Düz Bağlayıcı 12">
              <a:extLst>
                <a:ext uri="{FF2B5EF4-FFF2-40B4-BE49-F238E27FC236}">
                  <a16:creationId xmlns:a16="http://schemas.microsoft.com/office/drawing/2014/main" id="{347C6C71-ECC9-8356-5D45-FB943D0D34CB}"/>
                </a:ext>
              </a:extLst>
            </p:cNvPr>
            <p:cNvCxnSpPr/>
            <p:nvPr/>
          </p:nvCxnSpPr>
          <p:spPr>
            <a:xfrm>
              <a:off x="5322825" y="33545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Düz Ok Bağlayıcısı 13">
              <a:extLst>
                <a:ext uri="{FF2B5EF4-FFF2-40B4-BE49-F238E27FC236}">
                  <a16:creationId xmlns:a16="http://schemas.microsoft.com/office/drawing/2014/main" id="{952F2483-0CC2-F2C8-AC39-768F5E82E6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32025" y="349792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Düz Bağlayıcı 14">
              <a:extLst>
                <a:ext uri="{FF2B5EF4-FFF2-40B4-BE49-F238E27FC236}">
                  <a16:creationId xmlns:a16="http://schemas.microsoft.com/office/drawing/2014/main" id="{AA34ED14-7959-41C4-4661-DE2A2D185B2D}"/>
                </a:ext>
              </a:extLst>
            </p:cNvPr>
            <p:cNvCxnSpPr/>
            <p:nvPr/>
          </p:nvCxnSpPr>
          <p:spPr>
            <a:xfrm>
              <a:off x="2732025" y="33545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Metin kutusu 15">
              <a:extLst>
                <a:ext uri="{FF2B5EF4-FFF2-40B4-BE49-F238E27FC236}">
                  <a16:creationId xmlns:a16="http://schemas.microsoft.com/office/drawing/2014/main" id="{78F61D65-727E-66D3-5D9A-BC8595D030F0}"/>
                </a:ext>
              </a:extLst>
            </p:cNvPr>
            <p:cNvSpPr txBox="1"/>
            <p:nvPr/>
          </p:nvSpPr>
          <p:spPr>
            <a:xfrm>
              <a:off x="3787977" y="315052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17" name="Düz Bağlayıcı 16">
              <a:extLst>
                <a:ext uri="{FF2B5EF4-FFF2-40B4-BE49-F238E27FC236}">
                  <a16:creationId xmlns:a16="http://schemas.microsoft.com/office/drawing/2014/main" id="{025CDEE2-F7FF-C91A-3AA9-A47A18914D7D}"/>
                </a:ext>
              </a:extLst>
            </p:cNvPr>
            <p:cNvCxnSpPr/>
            <p:nvPr/>
          </p:nvCxnSpPr>
          <p:spPr>
            <a:xfrm>
              <a:off x="7903465" y="33443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Düz Ok Bağlayıcısı 17">
              <a:extLst>
                <a:ext uri="{FF2B5EF4-FFF2-40B4-BE49-F238E27FC236}">
                  <a16:creationId xmlns:a16="http://schemas.microsoft.com/office/drawing/2014/main" id="{DF50A48B-AFCF-3A64-1A15-1FCD48051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665" y="348776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Düz Bağlayıcı 18">
              <a:extLst>
                <a:ext uri="{FF2B5EF4-FFF2-40B4-BE49-F238E27FC236}">
                  <a16:creationId xmlns:a16="http://schemas.microsoft.com/office/drawing/2014/main" id="{39C4A235-9F7F-A40C-4606-275384BC5B46}"/>
                </a:ext>
              </a:extLst>
            </p:cNvPr>
            <p:cNvCxnSpPr/>
            <p:nvPr/>
          </p:nvCxnSpPr>
          <p:spPr>
            <a:xfrm>
              <a:off x="5312665" y="33443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Metin kutusu 19">
              <a:extLst>
                <a:ext uri="{FF2B5EF4-FFF2-40B4-BE49-F238E27FC236}">
                  <a16:creationId xmlns:a16="http://schemas.microsoft.com/office/drawing/2014/main" id="{FE3750FB-10BF-7436-2D0B-B7A04A635212}"/>
                </a:ext>
              </a:extLst>
            </p:cNvPr>
            <p:cNvSpPr txBox="1"/>
            <p:nvPr/>
          </p:nvSpPr>
          <p:spPr>
            <a:xfrm>
              <a:off x="6368617" y="314036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21" name="Düz Bağlayıcı 20">
              <a:extLst>
                <a:ext uri="{FF2B5EF4-FFF2-40B4-BE49-F238E27FC236}">
                  <a16:creationId xmlns:a16="http://schemas.microsoft.com/office/drawing/2014/main" id="{F67F21D0-1CAA-159F-E470-D6132EC3F677}"/>
                </a:ext>
              </a:extLst>
            </p:cNvPr>
            <p:cNvCxnSpPr/>
            <p:nvPr/>
          </p:nvCxnSpPr>
          <p:spPr>
            <a:xfrm>
              <a:off x="8087360" y="114808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Düz Bağlayıcı 21">
              <a:extLst>
                <a:ext uri="{FF2B5EF4-FFF2-40B4-BE49-F238E27FC236}">
                  <a16:creationId xmlns:a16="http://schemas.microsoft.com/office/drawing/2014/main" id="{67194869-76C3-FBFE-DF54-C044570B9B6E}"/>
                </a:ext>
              </a:extLst>
            </p:cNvPr>
            <p:cNvCxnSpPr/>
            <p:nvPr/>
          </p:nvCxnSpPr>
          <p:spPr>
            <a:xfrm>
              <a:off x="8107680" y="208280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Düz Ok Bağlayıcısı 22">
              <a:extLst>
                <a:ext uri="{FF2B5EF4-FFF2-40B4-BE49-F238E27FC236}">
                  <a16:creationId xmlns:a16="http://schemas.microsoft.com/office/drawing/2014/main" id="{EDD990F1-6BED-24E4-9165-2FE03DF9D97B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1137920"/>
              <a:ext cx="0" cy="9448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4494F9FC-2E89-D003-2DFD-664E0F74DFB2}"/>
                </a:ext>
              </a:extLst>
            </p:cNvPr>
            <p:cNvSpPr txBox="1"/>
            <p:nvPr/>
          </p:nvSpPr>
          <p:spPr>
            <a:xfrm>
              <a:off x="8299017" y="144364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25" name="Düz Bağlayıcı 24">
              <a:extLst>
                <a:ext uri="{FF2B5EF4-FFF2-40B4-BE49-F238E27FC236}">
                  <a16:creationId xmlns:a16="http://schemas.microsoft.com/office/drawing/2014/main" id="{C309DEFB-F46E-BA1E-470E-A012BA06E27D}"/>
                </a:ext>
              </a:extLst>
            </p:cNvPr>
            <p:cNvCxnSpPr/>
            <p:nvPr/>
          </p:nvCxnSpPr>
          <p:spPr>
            <a:xfrm>
              <a:off x="8077200" y="306832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Düz Ok Bağlayıcısı 25">
              <a:extLst>
                <a:ext uri="{FF2B5EF4-FFF2-40B4-BE49-F238E27FC236}">
                  <a16:creationId xmlns:a16="http://schemas.microsoft.com/office/drawing/2014/main" id="{D97A0D1E-F287-34FE-8FC7-77E3CE0CCD5D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2082800"/>
              <a:ext cx="0" cy="98552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Metin kutusu 26">
              <a:extLst>
                <a:ext uri="{FF2B5EF4-FFF2-40B4-BE49-F238E27FC236}">
                  <a16:creationId xmlns:a16="http://schemas.microsoft.com/office/drawing/2014/main" id="{30F3F920-17D9-BE7D-8A67-B5D8A30134C4}"/>
                </a:ext>
              </a:extLst>
            </p:cNvPr>
            <p:cNvSpPr txBox="1"/>
            <p:nvPr/>
          </p:nvSpPr>
          <p:spPr>
            <a:xfrm>
              <a:off x="8329497" y="229708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28" name="Düz Bağlayıcı 27">
              <a:extLst>
                <a:ext uri="{FF2B5EF4-FFF2-40B4-BE49-F238E27FC236}">
                  <a16:creationId xmlns:a16="http://schemas.microsoft.com/office/drawing/2014/main" id="{C01F27D7-B18F-417A-17E1-5FE21B5C6139}"/>
                </a:ext>
              </a:extLst>
            </p:cNvPr>
            <p:cNvCxnSpPr>
              <a:cxnSpLocks/>
            </p:cNvCxnSpPr>
            <p:nvPr/>
          </p:nvCxnSpPr>
          <p:spPr>
            <a:xfrm>
              <a:off x="5360668" y="772160"/>
              <a:ext cx="0" cy="3894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Düz Bağlayıcı 30">
              <a:extLst>
                <a:ext uri="{FF2B5EF4-FFF2-40B4-BE49-F238E27FC236}">
                  <a16:creationId xmlns:a16="http://schemas.microsoft.com/office/drawing/2014/main" id="{E51ACC1C-D46C-2E2A-2C15-968AEFA260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2621" y="214594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Düz Bağlayıcı 31">
              <a:extLst>
                <a:ext uri="{FF2B5EF4-FFF2-40B4-BE49-F238E27FC236}">
                  <a16:creationId xmlns:a16="http://schemas.microsoft.com/office/drawing/2014/main" id="{5ABBA488-77BA-4694-1385-D7FDC03690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1" y="125186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Düz Bağlayıcı 32">
              <a:extLst>
                <a:ext uri="{FF2B5EF4-FFF2-40B4-BE49-F238E27FC236}">
                  <a16:creationId xmlns:a16="http://schemas.microsoft.com/office/drawing/2014/main" id="{80EF4B54-5654-F4E7-2D42-B0656F9453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461" y="1322981"/>
              <a:ext cx="0" cy="150437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Düz Bağlayıcı 35">
              <a:extLst>
                <a:ext uri="{FF2B5EF4-FFF2-40B4-BE49-F238E27FC236}">
                  <a16:creationId xmlns:a16="http://schemas.microsoft.com/office/drawing/2014/main" id="{84D0FC15-525E-C770-40B8-0AB139E45D86}"/>
                </a:ext>
              </a:extLst>
            </p:cNvPr>
            <p:cNvCxnSpPr>
              <a:cxnSpLocks/>
            </p:cNvCxnSpPr>
            <p:nvPr/>
          </p:nvCxnSpPr>
          <p:spPr>
            <a:xfrm>
              <a:off x="2833625" y="1483360"/>
              <a:ext cx="0" cy="3894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Düz Bağlayıcı 37">
              <a:extLst>
                <a:ext uri="{FF2B5EF4-FFF2-40B4-BE49-F238E27FC236}">
                  <a16:creationId xmlns:a16="http://schemas.microsoft.com/office/drawing/2014/main" id="{53073448-A110-7E8D-3505-CF61894AF911}"/>
                </a:ext>
              </a:extLst>
            </p:cNvPr>
            <p:cNvCxnSpPr/>
            <p:nvPr/>
          </p:nvCxnSpPr>
          <p:spPr>
            <a:xfrm>
              <a:off x="2830617" y="1443640"/>
              <a:ext cx="2533863" cy="10049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Düz Bağlayıcı 38">
              <a:extLst>
                <a:ext uri="{FF2B5EF4-FFF2-40B4-BE49-F238E27FC236}">
                  <a16:creationId xmlns:a16="http://schemas.microsoft.com/office/drawing/2014/main" id="{25C123A4-B264-BCE1-24E2-FEF5D4599B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60668" y="2055664"/>
              <a:ext cx="27036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Düz Bağlayıcı 41">
              <a:extLst>
                <a:ext uri="{FF2B5EF4-FFF2-40B4-BE49-F238E27FC236}">
                  <a16:creationId xmlns:a16="http://schemas.microsoft.com/office/drawing/2014/main" id="{47ECC4A5-9B8A-4160-CC3D-6EB2A2518D8E}"/>
                </a:ext>
              </a:extLst>
            </p:cNvPr>
            <p:cNvCxnSpPr>
              <a:cxnSpLocks/>
            </p:cNvCxnSpPr>
            <p:nvPr/>
          </p:nvCxnSpPr>
          <p:spPr>
            <a:xfrm>
              <a:off x="5618480" y="2042160"/>
              <a:ext cx="0" cy="10018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Düz Bağlayıcı 42">
              <a:extLst>
                <a:ext uri="{FF2B5EF4-FFF2-40B4-BE49-F238E27FC236}">
                  <a16:creationId xmlns:a16="http://schemas.microsoft.com/office/drawing/2014/main" id="{3BC77DF7-92FA-253E-6B19-A7F7E228CE87}"/>
                </a:ext>
              </a:extLst>
            </p:cNvPr>
            <p:cNvCxnSpPr>
              <a:cxnSpLocks/>
            </p:cNvCxnSpPr>
            <p:nvPr/>
          </p:nvCxnSpPr>
          <p:spPr>
            <a:xfrm>
              <a:off x="5537200" y="1158240"/>
              <a:ext cx="0" cy="87710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Düz Bağlayıcı 46">
              <a:extLst>
                <a:ext uri="{FF2B5EF4-FFF2-40B4-BE49-F238E27FC236}">
                  <a16:creationId xmlns:a16="http://schemas.microsoft.com/office/drawing/2014/main" id="{F1D33E31-CB7E-BD26-BDDE-3B4C46D49E51}"/>
                </a:ext>
              </a:extLst>
            </p:cNvPr>
            <p:cNvCxnSpPr>
              <a:cxnSpLocks/>
            </p:cNvCxnSpPr>
            <p:nvPr/>
          </p:nvCxnSpPr>
          <p:spPr>
            <a:xfrm>
              <a:off x="4618988" y="1158240"/>
              <a:ext cx="0" cy="16474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Düz Bağlayıcı 49">
              <a:extLst>
                <a:ext uri="{FF2B5EF4-FFF2-40B4-BE49-F238E27FC236}">
                  <a16:creationId xmlns:a16="http://schemas.microsoft.com/office/drawing/2014/main" id="{BB8A1FFB-A1FC-967E-06CD-82FFCCF91A4E}"/>
                </a:ext>
              </a:extLst>
            </p:cNvPr>
            <p:cNvCxnSpPr/>
            <p:nvPr/>
          </p:nvCxnSpPr>
          <p:spPr>
            <a:xfrm>
              <a:off x="4612640" y="1322981"/>
              <a:ext cx="748028" cy="27213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Düz Bağlayıcı 50">
              <a:extLst>
                <a:ext uri="{FF2B5EF4-FFF2-40B4-BE49-F238E27FC236}">
                  <a16:creationId xmlns:a16="http://schemas.microsoft.com/office/drawing/2014/main" id="{21C9C413-09E7-82DD-C3FD-1C26659393DB}"/>
                </a:ext>
              </a:extLst>
            </p:cNvPr>
            <p:cNvCxnSpPr>
              <a:cxnSpLocks/>
            </p:cNvCxnSpPr>
            <p:nvPr/>
          </p:nvCxnSpPr>
          <p:spPr>
            <a:xfrm>
              <a:off x="7839708" y="1188720"/>
              <a:ext cx="0" cy="3894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Düz Bağlayıcı 52">
              <a:extLst>
                <a:ext uri="{FF2B5EF4-FFF2-40B4-BE49-F238E27FC236}">
                  <a16:creationId xmlns:a16="http://schemas.microsoft.com/office/drawing/2014/main" id="{DB118181-73CF-0DC3-7B52-6C15B375AED7}"/>
                </a:ext>
              </a:extLst>
            </p:cNvPr>
            <p:cNvCxnSpPr>
              <a:endCxn id="12" idx="2"/>
            </p:cNvCxnSpPr>
            <p:nvPr/>
          </p:nvCxnSpPr>
          <p:spPr>
            <a:xfrm>
              <a:off x="5360668" y="772160"/>
              <a:ext cx="2494603" cy="82295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Metin kutusu 53">
              <a:extLst>
                <a:ext uri="{FF2B5EF4-FFF2-40B4-BE49-F238E27FC236}">
                  <a16:creationId xmlns:a16="http://schemas.microsoft.com/office/drawing/2014/main" id="{05C4021F-583A-1989-0C6D-B7DA33923C6A}"/>
                </a:ext>
              </a:extLst>
            </p:cNvPr>
            <p:cNvSpPr txBox="1"/>
            <p:nvPr/>
          </p:nvSpPr>
          <p:spPr>
            <a:xfrm>
              <a:off x="5575966" y="204429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1.81</a:t>
              </a:r>
              <a:endParaRPr lang="en-US" sz="1400" b="1" dirty="0"/>
            </a:p>
          </p:txBody>
        </p:sp>
        <p:sp>
          <p:nvSpPr>
            <p:cNvPr id="55" name="Metin kutusu 54">
              <a:extLst>
                <a:ext uri="{FF2B5EF4-FFF2-40B4-BE49-F238E27FC236}">
                  <a16:creationId xmlns:a16="http://schemas.microsoft.com/office/drawing/2014/main" id="{090F849A-9081-09C1-C802-05F63D8F9A2D}"/>
                </a:ext>
              </a:extLst>
            </p:cNvPr>
            <p:cNvSpPr txBox="1"/>
            <p:nvPr/>
          </p:nvSpPr>
          <p:spPr>
            <a:xfrm>
              <a:off x="5189886" y="449177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5.56</a:t>
              </a:r>
              <a:endParaRPr lang="en-US" sz="1400" b="1" dirty="0"/>
            </a:p>
          </p:txBody>
        </p:sp>
        <p:sp>
          <p:nvSpPr>
            <p:cNvPr id="56" name="Metin kutusu 55">
              <a:extLst>
                <a:ext uri="{FF2B5EF4-FFF2-40B4-BE49-F238E27FC236}">
                  <a16:creationId xmlns:a16="http://schemas.microsoft.com/office/drawing/2014/main" id="{7E5AD26F-46D6-B2B5-EF23-42502514194E}"/>
                </a:ext>
              </a:extLst>
            </p:cNvPr>
            <p:cNvSpPr txBox="1"/>
            <p:nvPr/>
          </p:nvSpPr>
          <p:spPr>
            <a:xfrm>
              <a:off x="4234846" y="112989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2.0</a:t>
              </a:r>
              <a:endParaRPr lang="en-US" sz="1400" b="1" dirty="0"/>
            </a:p>
          </p:txBody>
        </p:sp>
        <p:sp>
          <p:nvSpPr>
            <p:cNvPr id="57" name="Metin kutusu 56">
              <a:extLst>
                <a:ext uri="{FF2B5EF4-FFF2-40B4-BE49-F238E27FC236}">
                  <a16:creationId xmlns:a16="http://schemas.microsoft.com/office/drawing/2014/main" id="{A8234445-309A-D34A-7038-AF9F1DDEC119}"/>
                </a:ext>
              </a:extLst>
            </p:cNvPr>
            <p:cNvSpPr txBox="1"/>
            <p:nvPr/>
          </p:nvSpPr>
          <p:spPr>
            <a:xfrm>
              <a:off x="4986686" y="151597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3.0</a:t>
              </a:r>
              <a:endParaRPr lang="en-US" sz="1400" b="1" dirty="0"/>
            </a:p>
          </p:txBody>
        </p:sp>
        <p:sp>
          <p:nvSpPr>
            <p:cNvPr id="58" name="Metin kutusu 57">
              <a:extLst>
                <a:ext uri="{FF2B5EF4-FFF2-40B4-BE49-F238E27FC236}">
                  <a16:creationId xmlns:a16="http://schemas.microsoft.com/office/drawing/2014/main" id="{2B92B660-30FD-2EF6-8A30-EEF7E82827E8}"/>
                </a:ext>
              </a:extLst>
            </p:cNvPr>
            <p:cNvSpPr txBox="1"/>
            <p:nvPr/>
          </p:nvSpPr>
          <p:spPr>
            <a:xfrm>
              <a:off x="3096926" y="459445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0.40</a:t>
              </a:r>
              <a:endParaRPr lang="en-US" sz="1400" b="1" dirty="0"/>
            </a:p>
          </p:txBody>
        </p:sp>
        <p:sp>
          <p:nvSpPr>
            <p:cNvPr id="59" name="Metin kutusu 58">
              <a:extLst>
                <a:ext uri="{FF2B5EF4-FFF2-40B4-BE49-F238E27FC236}">
                  <a16:creationId xmlns:a16="http://schemas.microsoft.com/office/drawing/2014/main" id="{C58523D4-75D3-37F7-A2B3-7679090CF7BF}"/>
                </a:ext>
              </a:extLst>
            </p:cNvPr>
            <p:cNvSpPr txBox="1"/>
            <p:nvPr/>
          </p:nvSpPr>
          <p:spPr>
            <a:xfrm>
              <a:off x="4895246" y="241005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8.19</a:t>
              </a:r>
              <a:endParaRPr lang="en-US" sz="1400" b="1" dirty="0"/>
            </a:p>
          </p:txBody>
        </p:sp>
        <p:sp>
          <p:nvSpPr>
            <p:cNvPr id="60" name="Metin kutusu 59">
              <a:extLst>
                <a:ext uri="{FF2B5EF4-FFF2-40B4-BE49-F238E27FC236}">
                  <a16:creationId xmlns:a16="http://schemas.microsoft.com/office/drawing/2014/main" id="{5DE19552-087F-E884-E2EA-27464319D438}"/>
                </a:ext>
              </a:extLst>
            </p:cNvPr>
            <p:cNvSpPr txBox="1"/>
            <p:nvPr/>
          </p:nvSpPr>
          <p:spPr>
            <a:xfrm>
              <a:off x="7587646" y="153629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3.44</a:t>
              </a:r>
              <a:endParaRPr lang="en-US" sz="1400" b="1" dirty="0"/>
            </a:p>
          </p:txBody>
        </p:sp>
        <p:sp>
          <p:nvSpPr>
            <p:cNvPr id="61" name="Metin kutusu 60">
              <a:extLst>
                <a:ext uri="{FF2B5EF4-FFF2-40B4-BE49-F238E27FC236}">
                  <a16:creationId xmlns:a16="http://schemas.microsoft.com/office/drawing/2014/main" id="{F7352545-9BC2-D64C-4E87-7F6DE7EBFCFC}"/>
                </a:ext>
              </a:extLst>
            </p:cNvPr>
            <p:cNvSpPr txBox="1"/>
            <p:nvPr/>
          </p:nvSpPr>
          <p:spPr>
            <a:xfrm>
              <a:off x="3078480" y="17057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2" name="Metin kutusu 61">
              <a:extLst>
                <a:ext uri="{FF2B5EF4-FFF2-40B4-BE49-F238E27FC236}">
                  <a16:creationId xmlns:a16="http://schemas.microsoft.com/office/drawing/2014/main" id="{126F4B86-7FA3-0B77-3D7A-3F2CB2C13463}"/>
                </a:ext>
              </a:extLst>
            </p:cNvPr>
            <p:cNvSpPr txBox="1"/>
            <p:nvPr/>
          </p:nvSpPr>
          <p:spPr>
            <a:xfrm>
              <a:off x="5069840" y="20511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4" name="Metin kutusu 63">
              <a:extLst>
                <a:ext uri="{FF2B5EF4-FFF2-40B4-BE49-F238E27FC236}">
                  <a16:creationId xmlns:a16="http://schemas.microsoft.com/office/drawing/2014/main" id="{582C460A-6ACE-05C0-D837-00DCED94890A}"/>
                </a:ext>
              </a:extLst>
            </p:cNvPr>
            <p:cNvSpPr txBox="1"/>
            <p:nvPr/>
          </p:nvSpPr>
          <p:spPr>
            <a:xfrm>
              <a:off x="4937760" y="11875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34C41017-7A87-E155-5AF6-42D78F900023}"/>
                </a:ext>
              </a:extLst>
            </p:cNvPr>
            <p:cNvSpPr txBox="1"/>
            <p:nvPr/>
          </p:nvSpPr>
          <p:spPr>
            <a:xfrm>
              <a:off x="7315200" y="116726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66" name="Metin kutusu 65">
              <a:extLst>
                <a:ext uri="{FF2B5EF4-FFF2-40B4-BE49-F238E27FC236}">
                  <a16:creationId xmlns:a16="http://schemas.microsoft.com/office/drawing/2014/main" id="{AD997F1C-B1D4-22CE-9CB5-6CD8D02322DF}"/>
                </a:ext>
              </a:extLst>
            </p:cNvPr>
            <p:cNvSpPr txBox="1"/>
            <p:nvPr/>
          </p:nvSpPr>
          <p:spPr>
            <a:xfrm>
              <a:off x="5354320" y="23966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7" name="Metin kutusu 66">
              <a:extLst>
                <a:ext uri="{FF2B5EF4-FFF2-40B4-BE49-F238E27FC236}">
                  <a16:creationId xmlns:a16="http://schemas.microsoft.com/office/drawing/2014/main" id="{6E1B3EE6-8751-1B17-97EF-4A3BD76F21F7}"/>
                </a:ext>
              </a:extLst>
            </p:cNvPr>
            <p:cNvSpPr txBox="1"/>
            <p:nvPr/>
          </p:nvSpPr>
          <p:spPr>
            <a:xfrm>
              <a:off x="5547360" y="8319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68" name="Metin kutusu 67">
              <a:extLst>
                <a:ext uri="{FF2B5EF4-FFF2-40B4-BE49-F238E27FC236}">
                  <a16:creationId xmlns:a16="http://schemas.microsoft.com/office/drawing/2014/main" id="{721BD30B-3BD7-9172-CF88-A6C2D0C91C20}"/>
                </a:ext>
              </a:extLst>
            </p:cNvPr>
            <p:cNvSpPr txBox="1"/>
            <p:nvPr/>
          </p:nvSpPr>
          <p:spPr>
            <a:xfrm>
              <a:off x="1198880" y="335280"/>
              <a:ext cx="3464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9"/>
              </a:pPr>
              <a:r>
                <a:rPr lang="tr-TR" b="1" dirty="0"/>
                <a:t>Kesme kuvveti diyagramı</a:t>
              </a:r>
              <a:endParaRPr lang="en-US" b="1" dirty="0"/>
            </a:p>
          </p:txBody>
        </p:sp>
        <p:sp>
          <p:nvSpPr>
            <p:cNvPr id="69" name="Metin kutusu 68">
              <a:extLst>
                <a:ext uri="{FF2B5EF4-FFF2-40B4-BE49-F238E27FC236}">
                  <a16:creationId xmlns:a16="http://schemas.microsoft.com/office/drawing/2014/main" id="{D9DC23C0-CF7B-EF8C-9929-42547DB97C0A}"/>
                </a:ext>
              </a:extLst>
            </p:cNvPr>
            <p:cNvSpPr txBox="1"/>
            <p:nvPr/>
          </p:nvSpPr>
          <p:spPr>
            <a:xfrm>
              <a:off x="1178560" y="3759200"/>
              <a:ext cx="34645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 startAt="10"/>
              </a:pPr>
              <a:r>
                <a:rPr lang="tr-TR" b="1" dirty="0"/>
                <a:t>Normal kuvvet diyagramı</a:t>
              </a:r>
              <a:endParaRPr lang="en-US" b="1" dirty="0"/>
            </a:p>
          </p:txBody>
        </p:sp>
        <p:cxnSp>
          <p:nvCxnSpPr>
            <p:cNvPr id="70" name="Düz Bağlayıcı 69">
              <a:extLst>
                <a:ext uri="{FF2B5EF4-FFF2-40B4-BE49-F238E27FC236}">
                  <a16:creationId xmlns:a16="http://schemas.microsoft.com/office/drawing/2014/main" id="{FDB9F542-4F3F-5A93-13B4-829C050ECEC3}"/>
                </a:ext>
              </a:extLst>
            </p:cNvPr>
            <p:cNvCxnSpPr/>
            <p:nvPr/>
          </p:nvCxnSpPr>
          <p:spPr>
            <a:xfrm>
              <a:off x="2834640" y="5008880"/>
              <a:ext cx="252984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Düz Bağlayıcı 70">
              <a:extLst>
                <a:ext uri="{FF2B5EF4-FFF2-40B4-BE49-F238E27FC236}">
                  <a16:creationId xmlns:a16="http://schemas.microsoft.com/office/drawing/2014/main" id="{4861A643-D32E-7F21-4A1F-3DE02E1E557D}"/>
                </a:ext>
              </a:extLst>
            </p:cNvPr>
            <p:cNvCxnSpPr/>
            <p:nvPr/>
          </p:nvCxnSpPr>
          <p:spPr>
            <a:xfrm>
              <a:off x="5364480" y="4104640"/>
              <a:ext cx="0" cy="181864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Düz Bağlayıcı 71">
              <a:extLst>
                <a:ext uri="{FF2B5EF4-FFF2-40B4-BE49-F238E27FC236}">
                  <a16:creationId xmlns:a16="http://schemas.microsoft.com/office/drawing/2014/main" id="{801551F5-9C33-B5D4-6A14-489F428FC79B}"/>
                </a:ext>
              </a:extLst>
            </p:cNvPr>
            <p:cNvCxnSpPr/>
            <p:nvPr/>
          </p:nvCxnSpPr>
          <p:spPr>
            <a:xfrm>
              <a:off x="4612640" y="4104640"/>
              <a:ext cx="3220720" cy="0"/>
            </a:xfrm>
            <a:prstGeom prst="line">
              <a:avLst/>
            </a:prstGeom>
            <a:ln w="222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Grup 72">
              <a:extLst>
                <a:ext uri="{FF2B5EF4-FFF2-40B4-BE49-F238E27FC236}">
                  <a16:creationId xmlns:a16="http://schemas.microsoft.com/office/drawing/2014/main" id="{7A593A3B-A18D-D1C6-4C1A-EDF722F72230}"/>
                </a:ext>
              </a:extLst>
            </p:cNvPr>
            <p:cNvGrpSpPr/>
            <p:nvPr/>
          </p:nvGrpSpPr>
          <p:grpSpPr bwMode="auto">
            <a:xfrm rot="5400000">
              <a:off x="2444625" y="489540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74" name="Rectangle 24" descr="Light upward diagonal">
                <a:extLst>
                  <a:ext uri="{FF2B5EF4-FFF2-40B4-BE49-F238E27FC236}">
                    <a16:creationId xmlns:a16="http://schemas.microsoft.com/office/drawing/2014/main" id="{9001EE31-ABD4-068F-570B-E74A3A568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5" name="AutoShape 25">
                <a:extLst>
                  <a:ext uri="{FF2B5EF4-FFF2-40B4-BE49-F238E27FC236}">
                    <a16:creationId xmlns:a16="http://schemas.microsoft.com/office/drawing/2014/main" id="{44E87396-3D98-5B0B-883A-00B266BF9AA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F742103E-D764-7B8C-D059-1E2FEDF12EBC}"/>
                </a:ext>
              </a:extLst>
            </p:cNvPr>
            <p:cNvSpPr/>
            <p:nvPr/>
          </p:nvSpPr>
          <p:spPr>
            <a:xfrm>
              <a:off x="5317882" y="5855945"/>
              <a:ext cx="88776" cy="1242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7" name="Grup 76">
              <a:extLst>
                <a:ext uri="{FF2B5EF4-FFF2-40B4-BE49-F238E27FC236}">
                  <a16:creationId xmlns:a16="http://schemas.microsoft.com/office/drawing/2014/main" id="{3C991504-4228-DEC3-F381-09D0BCB81C3F}"/>
                </a:ext>
              </a:extLst>
            </p:cNvPr>
            <p:cNvGrpSpPr/>
            <p:nvPr/>
          </p:nvGrpSpPr>
          <p:grpSpPr bwMode="auto">
            <a:xfrm>
              <a:off x="5106545" y="5992681"/>
              <a:ext cx="532255" cy="206889"/>
              <a:chOff x="50" y="0"/>
              <a:chExt cx="137" cy="103"/>
            </a:xfrm>
            <a:pattFill prst="dkUpDiag">
              <a:fgClr>
                <a:schemeClr val="tx1"/>
              </a:fgClr>
              <a:bgClr>
                <a:schemeClr val="bg1"/>
              </a:bgClr>
            </a:pattFill>
          </p:grpSpPr>
          <p:sp>
            <p:nvSpPr>
              <p:cNvPr id="78" name="Rectangle 24" descr="Light upward diagonal">
                <a:extLst>
                  <a:ext uri="{FF2B5EF4-FFF2-40B4-BE49-F238E27FC236}">
                    <a16:creationId xmlns:a16="http://schemas.microsoft.com/office/drawing/2014/main" id="{DF9ADAE2-568E-321A-BB63-E98587653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" y="7"/>
                <a:ext cx="135" cy="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465962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9" name="AutoShape 25">
                <a:extLst>
                  <a:ext uri="{FF2B5EF4-FFF2-40B4-BE49-F238E27FC236}">
                    <a16:creationId xmlns:a16="http://schemas.microsoft.com/office/drawing/2014/main" id="{861C8894-C30C-DB40-90AC-47482B35FD8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7" y="0"/>
                <a:ext cx="130" cy="0"/>
              </a:xfrm>
              <a:prstGeom prst="straightConnector1">
                <a:avLst/>
              </a:prstGeom>
              <a:grp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</p:cxnSp>
        </p:grpSp>
        <p:pic>
          <p:nvPicPr>
            <p:cNvPr id="80" name="Resim 79">
              <a:extLst>
                <a:ext uri="{FF2B5EF4-FFF2-40B4-BE49-F238E27FC236}">
                  <a16:creationId xmlns:a16="http://schemas.microsoft.com/office/drawing/2014/main" id="{FE972A78-9E43-E37A-2AFE-4FB3FBD4D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176" y="4119562"/>
              <a:ext cx="424190" cy="411795"/>
            </a:xfrm>
            <a:prstGeom prst="rect">
              <a:avLst/>
            </a:prstGeom>
          </p:spPr>
        </p:pic>
        <p:cxnSp>
          <p:nvCxnSpPr>
            <p:cNvPr id="81" name="Düz Bağlayıcı 80">
              <a:extLst>
                <a:ext uri="{FF2B5EF4-FFF2-40B4-BE49-F238E27FC236}">
                  <a16:creationId xmlns:a16="http://schemas.microsoft.com/office/drawing/2014/main" id="{8DF2400C-6116-060E-64E3-CE3F6DB3BF66}"/>
                </a:ext>
              </a:extLst>
            </p:cNvPr>
            <p:cNvCxnSpPr/>
            <p:nvPr/>
          </p:nvCxnSpPr>
          <p:spPr>
            <a:xfrm>
              <a:off x="5322825" y="62907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Düz Ok Bağlayıcısı 81">
              <a:extLst>
                <a:ext uri="{FF2B5EF4-FFF2-40B4-BE49-F238E27FC236}">
                  <a16:creationId xmlns:a16="http://schemas.microsoft.com/office/drawing/2014/main" id="{5E80AAC1-8F71-F97D-9B8F-269AD293E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32025" y="643416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Düz Bağlayıcı 82">
              <a:extLst>
                <a:ext uri="{FF2B5EF4-FFF2-40B4-BE49-F238E27FC236}">
                  <a16:creationId xmlns:a16="http://schemas.microsoft.com/office/drawing/2014/main" id="{6F01D6EC-BCE8-6B3E-FF97-CA7DFDBD36C4}"/>
                </a:ext>
              </a:extLst>
            </p:cNvPr>
            <p:cNvCxnSpPr/>
            <p:nvPr/>
          </p:nvCxnSpPr>
          <p:spPr>
            <a:xfrm>
              <a:off x="2732025" y="62907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Metin kutusu 83">
              <a:extLst>
                <a:ext uri="{FF2B5EF4-FFF2-40B4-BE49-F238E27FC236}">
                  <a16:creationId xmlns:a16="http://schemas.microsoft.com/office/drawing/2014/main" id="{27B7E2AD-9003-7F51-78F8-FE42AC1F2D4F}"/>
                </a:ext>
              </a:extLst>
            </p:cNvPr>
            <p:cNvSpPr txBox="1"/>
            <p:nvPr/>
          </p:nvSpPr>
          <p:spPr>
            <a:xfrm>
              <a:off x="3787977" y="608676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85" name="Düz Bağlayıcı 84">
              <a:extLst>
                <a:ext uri="{FF2B5EF4-FFF2-40B4-BE49-F238E27FC236}">
                  <a16:creationId xmlns:a16="http://schemas.microsoft.com/office/drawing/2014/main" id="{FEF904F9-1517-676F-0E17-DE53021319DA}"/>
                </a:ext>
              </a:extLst>
            </p:cNvPr>
            <p:cNvCxnSpPr/>
            <p:nvPr/>
          </p:nvCxnSpPr>
          <p:spPr>
            <a:xfrm>
              <a:off x="7903465" y="62805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Düz Ok Bağlayıcısı 85">
              <a:extLst>
                <a:ext uri="{FF2B5EF4-FFF2-40B4-BE49-F238E27FC236}">
                  <a16:creationId xmlns:a16="http://schemas.microsoft.com/office/drawing/2014/main" id="{15371CE3-2532-15D3-7281-65DD10252D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665" y="6424000"/>
              <a:ext cx="2581655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Düz Bağlayıcı 86">
              <a:extLst>
                <a:ext uri="{FF2B5EF4-FFF2-40B4-BE49-F238E27FC236}">
                  <a16:creationId xmlns:a16="http://schemas.microsoft.com/office/drawing/2014/main" id="{1CD36709-744F-8DC4-2B01-9BDB9A5C75E7}"/>
                </a:ext>
              </a:extLst>
            </p:cNvPr>
            <p:cNvCxnSpPr/>
            <p:nvPr/>
          </p:nvCxnSpPr>
          <p:spPr>
            <a:xfrm>
              <a:off x="5312665" y="628058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Metin kutusu 87">
              <a:extLst>
                <a:ext uri="{FF2B5EF4-FFF2-40B4-BE49-F238E27FC236}">
                  <a16:creationId xmlns:a16="http://schemas.microsoft.com/office/drawing/2014/main" id="{3062812F-EAC5-408E-171E-6868929C1B2F}"/>
                </a:ext>
              </a:extLst>
            </p:cNvPr>
            <p:cNvSpPr txBox="1"/>
            <p:nvPr/>
          </p:nvSpPr>
          <p:spPr>
            <a:xfrm>
              <a:off x="6368617" y="6076601"/>
              <a:ext cx="6242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9 m</a:t>
              </a:r>
              <a:endParaRPr lang="en-US" sz="2400" b="1" baseline="-25000" dirty="0"/>
            </a:p>
          </p:txBody>
        </p:sp>
        <p:cxnSp>
          <p:nvCxnSpPr>
            <p:cNvPr id="89" name="Düz Bağlayıcı 88">
              <a:extLst>
                <a:ext uri="{FF2B5EF4-FFF2-40B4-BE49-F238E27FC236}">
                  <a16:creationId xmlns:a16="http://schemas.microsoft.com/office/drawing/2014/main" id="{F88FA470-C1D2-6009-4898-553FFB45D945}"/>
                </a:ext>
              </a:extLst>
            </p:cNvPr>
            <p:cNvCxnSpPr/>
            <p:nvPr/>
          </p:nvCxnSpPr>
          <p:spPr>
            <a:xfrm>
              <a:off x="8087360" y="408432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Düz Bağlayıcı 89">
              <a:extLst>
                <a:ext uri="{FF2B5EF4-FFF2-40B4-BE49-F238E27FC236}">
                  <a16:creationId xmlns:a16="http://schemas.microsoft.com/office/drawing/2014/main" id="{562816B5-8612-1C44-65A7-E9C7E45A2A1B}"/>
                </a:ext>
              </a:extLst>
            </p:cNvPr>
            <p:cNvCxnSpPr/>
            <p:nvPr/>
          </p:nvCxnSpPr>
          <p:spPr>
            <a:xfrm>
              <a:off x="8107680" y="501904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Düz Ok Bağlayıcısı 90">
              <a:extLst>
                <a:ext uri="{FF2B5EF4-FFF2-40B4-BE49-F238E27FC236}">
                  <a16:creationId xmlns:a16="http://schemas.microsoft.com/office/drawing/2014/main" id="{79D21AA1-5573-6C03-D3B2-75394D309BEF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4074160"/>
              <a:ext cx="0" cy="9448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2" name="Metin kutusu 91">
              <a:extLst>
                <a:ext uri="{FF2B5EF4-FFF2-40B4-BE49-F238E27FC236}">
                  <a16:creationId xmlns:a16="http://schemas.microsoft.com/office/drawing/2014/main" id="{392EB108-C56A-8275-82F9-EC01C73AB42A}"/>
                </a:ext>
              </a:extLst>
            </p:cNvPr>
            <p:cNvSpPr txBox="1"/>
            <p:nvPr/>
          </p:nvSpPr>
          <p:spPr>
            <a:xfrm>
              <a:off x="8299017" y="437988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93" name="Düz Bağlayıcı 92">
              <a:extLst>
                <a:ext uri="{FF2B5EF4-FFF2-40B4-BE49-F238E27FC236}">
                  <a16:creationId xmlns:a16="http://schemas.microsoft.com/office/drawing/2014/main" id="{805171F7-1B0D-65FD-1418-7661119FDAAE}"/>
                </a:ext>
              </a:extLst>
            </p:cNvPr>
            <p:cNvCxnSpPr/>
            <p:nvPr/>
          </p:nvCxnSpPr>
          <p:spPr>
            <a:xfrm>
              <a:off x="8077200" y="6004560"/>
              <a:ext cx="23368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Düz Ok Bağlayıcısı 93">
              <a:extLst>
                <a:ext uri="{FF2B5EF4-FFF2-40B4-BE49-F238E27FC236}">
                  <a16:creationId xmlns:a16="http://schemas.microsoft.com/office/drawing/2014/main" id="{C23D14AB-549D-775A-4A5E-BFCEC1249139}"/>
                </a:ext>
              </a:extLst>
            </p:cNvPr>
            <p:cNvCxnSpPr>
              <a:cxnSpLocks/>
            </p:cNvCxnSpPr>
            <p:nvPr/>
          </p:nvCxnSpPr>
          <p:spPr>
            <a:xfrm>
              <a:off x="8219440" y="5019040"/>
              <a:ext cx="0" cy="98552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Metin kutusu 94">
              <a:extLst>
                <a:ext uri="{FF2B5EF4-FFF2-40B4-BE49-F238E27FC236}">
                  <a16:creationId xmlns:a16="http://schemas.microsoft.com/office/drawing/2014/main" id="{8F4C378A-DD90-7169-A298-73C64657B935}"/>
                </a:ext>
              </a:extLst>
            </p:cNvPr>
            <p:cNvSpPr txBox="1"/>
            <p:nvPr/>
          </p:nvSpPr>
          <p:spPr>
            <a:xfrm>
              <a:off x="8329497" y="5233320"/>
              <a:ext cx="5808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baseline="-25000" dirty="0"/>
                <a:t>4 m</a:t>
              </a:r>
              <a:endParaRPr lang="en-US" sz="2400" b="1" baseline="-25000" dirty="0"/>
            </a:p>
          </p:txBody>
        </p:sp>
        <p:cxnSp>
          <p:nvCxnSpPr>
            <p:cNvPr id="96" name="Düz Bağlayıcı 95">
              <a:extLst>
                <a:ext uri="{FF2B5EF4-FFF2-40B4-BE49-F238E27FC236}">
                  <a16:creationId xmlns:a16="http://schemas.microsoft.com/office/drawing/2014/main" id="{1F405404-E9E4-142B-3AD0-32599EC92A20}"/>
                </a:ext>
              </a:extLst>
            </p:cNvPr>
            <p:cNvCxnSpPr/>
            <p:nvPr/>
          </p:nvCxnSpPr>
          <p:spPr>
            <a:xfrm>
              <a:off x="5363465" y="385234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Düz Bağlayıcı 96">
              <a:extLst>
                <a:ext uri="{FF2B5EF4-FFF2-40B4-BE49-F238E27FC236}">
                  <a16:creationId xmlns:a16="http://schemas.microsoft.com/office/drawing/2014/main" id="{0FC9AFC7-F9CB-6CA9-6C38-5A367BE5CC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2621" y="508218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Düz Bağlayıcı 97">
              <a:extLst>
                <a:ext uri="{FF2B5EF4-FFF2-40B4-BE49-F238E27FC236}">
                  <a16:creationId xmlns:a16="http://schemas.microsoft.com/office/drawing/2014/main" id="{BA8D42EF-45E6-D7DB-AC0B-650DAB1172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43261" y="4188101"/>
              <a:ext cx="1622739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Düz Bağlayıcı 98">
              <a:extLst>
                <a:ext uri="{FF2B5EF4-FFF2-40B4-BE49-F238E27FC236}">
                  <a16:creationId xmlns:a16="http://schemas.microsoft.com/office/drawing/2014/main" id="{BE2711C2-DF96-4407-36BF-90A9629D63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8461" y="4259221"/>
              <a:ext cx="0" cy="150437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Düz Bağlayıcı 100">
              <a:extLst>
                <a:ext uri="{FF2B5EF4-FFF2-40B4-BE49-F238E27FC236}">
                  <a16:creationId xmlns:a16="http://schemas.microsoft.com/office/drawing/2014/main" id="{95D50921-F132-38F8-3B9A-1946910F77BA}"/>
                </a:ext>
              </a:extLst>
            </p:cNvPr>
            <p:cNvCxnSpPr/>
            <p:nvPr/>
          </p:nvCxnSpPr>
          <p:spPr>
            <a:xfrm>
              <a:off x="7842505" y="3862505"/>
              <a:ext cx="0" cy="25563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Düz Bağlayıcı 102">
              <a:extLst>
                <a:ext uri="{FF2B5EF4-FFF2-40B4-BE49-F238E27FC236}">
                  <a16:creationId xmlns:a16="http://schemas.microsoft.com/office/drawing/2014/main" id="{D804638B-6B78-B834-DDE9-E7C6B9CBA173}"/>
                </a:ext>
              </a:extLst>
            </p:cNvPr>
            <p:cNvCxnSpPr/>
            <p:nvPr/>
          </p:nvCxnSpPr>
          <p:spPr>
            <a:xfrm>
              <a:off x="2800137" y="4836160"/>
              <a:ext cx="262359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Düz Bağlayıcı 103">
              <a:extLst>
                <a:ext uri="{FF2B5EF4-FFF2-40B4-BE49-F238E27FC236}">
                  <a16:creationId xmlns:a16="http://schemas.microsoft.com/office/drawing/2014/main" id="{93BD9647-2777-D104-6009-87CC82154A9A}"/>
                </a:ext>
              </a:extLst>
            </p:cNvPr>
            <p:cNvCxnSpPr>
              <a:cxnSpLocks/>
            </p:cNvCxnSpPr>
            <p:nvPr/>
          </p:nvCxnSpPr>
          <p:spPr>
            <a:xfrm>
              <a:off x="5360457" y="3860800"/>
              <a:ext cx="2472903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Düz Bağlayıcı 107">
              <a:extLst>
                <a:ext uri="{FF2B5EF4-FFF2-40B4-BE49-F238E27FC236}">
                  <a16:creationId xmlns:a16="http://schemas.microsoft.com/office/drawing/2014/main" id="{4A163E75-D765-886B-4B1A-1BEFD7D1EB80}"/>
                </a:ext>
              </a:extLst>
            </p:cNvPr>
            <p:cNvCxnSpPr>
              <a:cxnSpLocks/>
            </p:cNvCxnSpPr>
            <p:nvPr/>
          </p:nvCxnSpPr>
          <p:spPr>
            <a:xfrm>
              <a:off x="4612640" y="5008880"/>
              <a:ext cx="0" cy="9956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Düz Bağlayıcı 110">
              <a:extLst>
                <a:ext uri="{FF2B5EF4-FFF2-40B4-BE49-F238E27FC236}">
                  <a16:creationId xmlns:a16="http://schemas.microsoft.com/office/drawing/2014/main" id="{24835183-1327-CF5A-E7D8-5F219D51B98B}"/>
                </a:ext>
              </a:extLst>
            </p:cNvPr>
            <p:cNvCxnSpPr>
              <a:endCxn id="78" idx="0"/>
            </p:cNvCxnSpPr>
            <p:nvPr/>
          </p:nvCxnSpPr>
          <p:spPr>
            <a:xfrm>
              <a:off x="4612640" y="6004560"/>
              <a:ext cx="756148" cy="21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Metin kutusu 111">
              <a:extLst>
                <a:ext uri="{FF2B5EF4-FFF2-40B4-BE49-F238E27FC236}">
                  <a16:creationId xmlns:a16="http://schemas.microsoft.com/office/drawing/2014/main" id="{03CEBF85-7115-5778-24D1-0A595B04DA7C}"/>
                </a:ext>
              </a:extLst>
            </p:cNvPr>
            <p:cNvSpPr txBox="1"/>
            <p:nvPr/>
          </p:nvSpPr>
          <p:spPr>
            <a:xfrm>
              <a:off x="4041806" y="5742537"/>
              <a:ext cx="7561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18.75</a:t>
              </a:r>
              <a:endParaRPr lang="en-US" sz="1400" b="1" dirty="0"/>
            </a:p>
          </p:txBody>
        </p:sp>
        <p:sp>
          <p:nvSpPr>
            <p:cNvPr id="113" name="Metin kutusu 112">
              <a:extLst>
                <a:ext uri="{FF2B5EF4-FFF2-40B4-BE49-F238E27FC236}">
                  <a16:creationId xmlns:a16="http://schemas.microsoft.com/office/drawing/2014/main" id="{9E8E595A-5D0D-F203-59CE-2ED96DA43327}"/>
                </a:ext>
              </a:extLst>
            </p:cNvPr>
            <p:cNvSpPr txBox="1"/>
            <p:nvPr/>
          </p:nvSpPr>
          <p:spPr>
            <a:xfrm>
              <a:off x="6023006" y="3608938"/>
              <a:ext cx="550513" cy="304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1.41</a:t>
              </a:r>
              <a:endParaRPr lang="en-US" sz="1400" b="1" dirty="0"/>
            </a:p>
          </p:txBody>
        </p:sp>
        <p:cxnSp>
          <p:nvCxnSpPr>
            <p:cNvPr id="114" name="Düz Bağlayıcı 113">
              <a:extLst>
                <a:ext uri="{FF2B5EF4-FFF2-40B4-BE49-F238E27FC236}">
                  <a16:creationId xmlns:a16="http://schemas.microsoft.com/office/drawing/2014/main" id="{1A33B4D7-3942-1954-BDB2-22CC8C68E43E}"/>
                </a:ext>
              </a:extLst>
            </p:cNvPr>
            <p:cNvCxnSpPr>
              <a:cxnSpLocks/>
            </p:cNvCxnSpPr>
            <p:nvPr/>
          </p:nvCxnSpPr>
          <p:spPr>
            <a:xfrm>
              <a:off x="4958080" y="4104640"/>
              <a:ext cx="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Metin kutusu 115">
              <a:extLst>
                <a:ext uri="{FF2B5EF4-FFF2-40B4-BE49-F238E27FC236}">
                  <a16:creationId xmlns:a16="http://schemas.microsoft.com/office/drawing/2014/main" id="{81AD93F5-B95D-AC17-B3EF-76DCFB07B35E}"/>
                </a:ext>
              </a:extLst>
            </p:cNvPr>
            <p:cNvSpPr txBox="1"/>
            <p:nvPr/>
          </p:nvSpPr>
          <p:spPr>
            <a:xfrm>
              <a:off x="4468526" y="4370937"/>
              <a:ext cx="7561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10.56</a:t>
              </a:r>
              <a:endParaRPr lang="en-US" sz="1400" b="1" dirty="0"/>
            </a:p>
          </p:txBody>
        </p:sp>
        <p:sp>
          <p:nvSpPr>
            <p:cNvPr id="117" name="Metin kutusu 116">
              <a:extLst>
                <a:ext uri="{FF2B5EF4-FFF2-40B4-BE49-F238E27FC236}">
                  <a16:creationId xmlns:a16="http://schemas.microsoft.com/office/drawing/2014/main" id="{C34AB51A-3179-2353-E5C5-C0AEFBA620DC}"/>
                </a:ext>
              </a:extLst>
            </p:cNvPr>
            <p:cNvSpPr txBox="1"/>
            <p:nvPr/>
          </p:nvSpPr>
          <p:spPr>
            <a:xfrm>
              <a:off x="3647440" y="47537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118" name="Metin kutusu 117">
              <a:extLst>
                <a:ext uri="{FF2B5EF4-FFF2-40B4-BE49-F238E27FC236}">
                  <a16:creationId xmlns:a16="http://schemas.microsoft.com/office/drawing/2014/main" id="{313FB313-F618-0F03-8B84-9785C20CE4F7}"/>
                </a:ext>
              </a:extLst>
            </p:cNvPr>
            <p:cNvSpPr txBox="1"/>
            <p:nvPr/>
          </p:nvSpPr>
          <p:spPr>
            <a:xfrm>
              <a:off x="4907280" y="524142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19" name="Metin kutusu 118">
              <a:extLst>
                <a:ext uri="{FF2B5EF4-FFF2-40B4-BE49-F238E27FC236}">
                  <a16:creationId xmlns:a16="http://schemas.microsoft.com/office/drawing/2014/main" id="{EFDD7BC5-AD03-F3D1-F6FA-1372EAD57C6E}"/>
                </a:ext>
              </a:extLst>
            </p:cNvPr>
            <p:cNvSpPr txBox="1"/>
            <p:nvPr/>
          </p:nvSpPr>
          <p:spPr>
            <a:xfrm>
              <a:off x="5059680" y="428638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-</a:t>
              </a:r>
              <a:endParaRPr lang="en-US" dirty="0"/>
            </a:p>
          </p:txBody>
        </p:sp>
        <p:sp>
          <p:nvSpPr>
            <p:cNvPr id="120" name="Metin kutusu 119">
              <a:extLst>
                <a:ext uri="{FF2B5EF4-FFF2-40B4-BE49-F238E27FC236}">
                  <a16:creationId xmlns:a16="http://schemas.microsoft.com/office/drawing/2014/main" id="{5F872A34-16C8-01B4-FD5A-768D24221D52}"/>
                </a:ext>
              </a:extLst>
            </p:cNvPr>
            <p:cNvSpPr txBox="1"/>
            <p:nvPr/>
          </p:nvSpPr>
          <p:spPr>
            <a:xfrm>
              <a:off x="5994400" y="3788541"/>
              <a:ext cx="3538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 b="1">
                  <a:latin typeface="Arial Black" panose="020B0A04020102020204" pitchFamily="34" charset="0"/>
                </a:defRPr>
              </a:lvl1pPr>
            </a:lstStyle>
            <a:p>
              <a:r>
                <a:rPr lang="tr-TR" dirty="0"/>
                <a:t>+</a:t>
              </a:r>
              <a:endParaRPr lang="en-US" dirty="0"/>
            </a:p>
          </p:txBody>
        </p:sp>
        <p:sp>
          <p:nvSpPr>
            <p:cNvPr id="29" name="Metin kutusu 28">
              <a:extLst>
                <a:ext uri="{FF2B5EF4-FFF2-40B4-BE49-F238E27FC236}">
                  <a16:creationId xmlns:a16="http://schemas.microsoft.com/office/drawing/2014/main" id="{5A5BD12F-F3BF-3AEE-0AFE-983AB7497A5C}"/>
                </a:ext>
              </a:extLst>
            </p:cNvPr>
            <p:cNvSpPr txBox="1"/>
            <p:nvPr/>
          </p:nvSpPr>
          <p:spPr>
            <a:xfrm>
              <a:off x="2536937" y="1169751"/>
              <a:ext cx="7305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/>
                <a:t>9.81</a:t>
              </a:r>
              <a:endParaRPr lang="en-US" sz="1400" b="1" dirty="0"/>
            </a:p>
          </p:txBody>
        </p:sp>
      </p:grp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8415A9AD-D952-8468-219C-356C34E074AD}"/>
              </a:ext>
            </a:extLst>
          </p:cNvPr>
          <p:cNvSpPr txBox="1"/>
          <p:nvPr/>
        </p:nvSpPr>
        <p:spPr>
          <a:xfrm>
            <a:off x="6205886" y="1241657"/>
            <a:ext cx="73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b="1" dirty="0"/>
              <a:t>1.41</a:t>
            </a:r>
            <a:endParaRPr lang="en-US" sz="1400" b="1" dirty="0"/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9C7052AA-DD4C-FF80-7E9C-1208BB2C34B3}"/>
              </a:ext>
            </a:extLst>
          </p:cNvPr>
          <p:cNvSpPr txBox="1"/>
          <p:nvPr/>
        </p:nvSpPr>
        <p:spPr>
          <a:xfrm>
            <a:off x="6055360" y="1553341"/>
            <a:ext cx="3538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 b="1">
                <a:latin typeface="Arial Black" panose="020B0A04020102020204" pitchFamily="34" charset="0"/>
              </a:defRPr>
            </a:lvl1pPr>
          </a:lstStyle>
          <a:p>
            <a:r>
              <a:rPr lang="tr-TR" dirty="0"/>
              <a:t>+</a:t>
            </a:r>
            <a:endParaRPr lang="en-US" dirty="0"/>
          </a:p>
        </p:txBody>
      </p:sp>
      <p:sp>
        <p:nvSpPr>
          <p:cNvPr id="37" name="Ok: Sağ 36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CE0C46BE-8293-4E5A-04E2-FDB7B04CF260}"/>
              </a:ext>
            </a:extLst>
          </p:cNvPr>
          <p:cNvSpPr/>
          <p:nvPr/>
        </p:nvSpPr>
        <p:spPr>
          <a:xfrm>
            <a:off x="10699424" y="5599521"/>
            <a:ext cx="1383760" cy="5561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 2.3</a:t>
            </a:r>
          </a:p>
        </p:txBody>
      </p:sp>
    </p:spTree>
    <p:extLst>
      <p:ext uri="{BB962C8B-B14F-4D97-AF65-F5344CB8AC3E}">
        <p14:creationId xmlns:p14="http://schemas.microsoft.com/office/powerpoint/2010/main" val="327735667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1927</Words>
  <Application>Microsoft Office PowerPoint</Application>
  <PresentationFormat>Geniş ekran</PresentationFormat>
  <Paragraphs>600</Paragraphs>
  <Slides>46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46</vt:i4>
      </vt:variant>
    </vt:vector>
  </HeadingPairs>
  <TitlesOfParts>
    <vt:vector size="51" baseType="lpstr">
      <vt:lpstr>Arial</vt:lpstr>
      <vt:lpstr>Arial Black</vt:lpstr>
      <vt:lpstr>Calibri</vt:lpstr>
      <vt:lpstr>Cambria Math</vt:lpstr>
      <vt:lpstr>Ofis Teması</vt:lpstr>
      <vt:lpstr>YAPI STATİĞİ 2-HİPERSTATİK SİSTEMLER  DEPLASMAN METODLARI(2-2)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YAPI STATİĞİ 2-HİPERSTATİK SİSTEMLER  DEPLASMAN METODLARI(2-2)</dc:title>
  <dc:creator>Cengiz Dündar</dc:creator>
  <cp:lastModifiedBy>Cengiz Dündar</cp:lastModifiedBy>
  <cp:revision>15</cp:revision>
  <dcterms:created xsi:type="dcterms:W3CDTF">2023-05-24T09:05:18Z</dcterms:created>
  <dcterms:modified xsi:type="dcterms:W3CDTF">2024-05-15T08:30:25Z</dcterms:modified>
</cp:coreProperties>
</file>